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</p:sldMasterIdLst>
  <p:notesMasterIdLst>
    <p:notesMasterId r:id="rId18"/>
  </p:notesMasterIdLst>
  <p:sldIdLst>
    <p:sldId id="2174" r:id="rId2"/>
    <p:sldId id="258" r:id="rId3"/>
    <p:sldId id="260" r:id="rId4"/>
    <p:sldId id="960" r:id="rId5"/>
    <p:sldId id="976" r:id="rId6"/>
    <p:sldId id="968" r:id="rId7"/>
    <p:sldId id="950" r:id="rId8"/>
    <p:sldId id="322" r:id="rId9"/>
    <p:sldId id="2178" r:id="rId10"/>
    <p:sldId id="309" r:id="rId11"/>
    <p:sldId id="310" r:id="rId12"/>
    <p:sldId id="284" r:id="rId13"/>
    <p:sldId id="285" r:id="rId14"/>
    <p:sldId id="2177" r:id="rId15"/>
    <p:sldId id="448" r:id="rId16"/>
    <p:sldId id="3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208" y="8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A45F2-2139-A24F-992B-26D6BF18CA76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62E7B-071F-0249-8277-422F6D1A0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5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0F20A-322D-4711-9BB9-D03047D052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01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0F20A-322D-4711-9BB9-D03047D052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0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beamforall.com/" TargetMode="Externa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ater, surfing, bird&#10;&#10;Description automatically generated">
            <a:extLst>
              <a:ext uri="{FF2B5EF4-FFF2-40B4-BE49-F238E27FC236}">
                <a16:creationId xmlns:a16="http://schemas.microsoft.com/office/drawing/2014/main" id="{32B6FE40-19A0-414F-B2A8-C195542D45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28A78B-B394-4150-8AFB-8BEBE2EE1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"/>
          <a:stretch/>
        </p:blipFill>
        <p:spPr>
          <a:xfrm>
            <a:off x="-1" y="0"/>
            <a:ext cx="12192001" cy="3796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AB3E88-EEF9-4FB1-B0EE-E33F195FF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3325" y="2228474"/>
            <a:ext cx="7505699" cy="2752672"/>
          </a:xfrm>
        </p:spPr>
        <p:txBody>
          <a:bodyPr anchor="b"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0D924-4D6B-4477-BE71-DC167A73A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3325" y="5029200"/>
            <a:ext cx="7505699" cy="990599"/>
          </a:xfrm>
        </p:spPr>
        <p:txBody>
          <a:bodyPr>
            <a:normAutofit/>
          </a:bodyPr>
          <a:lstStyle>
            <a:lvl1pPr marL="0" indent="0" algn="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002634-9AB6-465F-850D-A10B36E9F7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15" y="601412"/>
            <a:ext cx="2873285" cy="16746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D392DF-7ED4-492D-B053-707C0503565B}"/>
              </a:ext>
            </a:extLst>
          </p:cNvPr>
          <p:cNvSpPr txBox="1"/>
          <p:nvPr/>
        </p:nvSpPr>
        <p:spPr>
          <a:xfrm>
            <a:off x="714375" y="6304213"/>
            <a:ext cx="2419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hlinkClick r:id="rId5"/>
              </a:rPr>
              <a:t>BeamForAll.com</a:t>
            </a:r>
            <a:endParaRPr lang="en-GB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0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, 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97E4BD-3FC0-CB1C-926A-6B9826DFB3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6"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A5C4C-F0DC-4885-9888-7B59B46E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DC367-097A-4205-9B99-951F1E5C8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22E6683-B7EE-4EF6-99C6-6DF8B9DABD7F}" type="datetime1">
              <a:rPr lang="en-GB" smtClean="0"/>
              <a:pPr/>
              <a:t>13/03/2024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F75E5-593C-4AC6-AD59-D3C261C4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4E8AAE2-5F70-458E-8317-9FE4E3B66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3" y="1841500"/>
            <a:ext cx="9705975" cy="4132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DDAE5-21D9-4CC1-B49F-69DE2118B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"/>
          <a:stretch/>
        </p:blipFill>
        <p:spPr>
          <a:xfrm>
            <a:off x="-1" y="0"/>
            <a:ext cx="12192001" cy="6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x Content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40EF6A-EA4D-4EA0-A049-F069731ACB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4933ED-7087-4AE1-A19D-CF7966DC3855}"/>
              </a:ext>
            </a:extLst>
          </p:cNvPr>
          <p:cNvSpPr/>
          <p:nvPr/>
        </p:nvSpPr>
        <p:spPr>
          <a:xfrm>
            <a:off x="1" y="857"/>
            <a:ext cx="8960781" cy="6857143"/>
          </a:xfrm>
          <a:custGeom>
            <a:avLst/>
            <a:gdLst>
              <a:gd name="connsiteX0" fmla="*/ 0 w 8960781"/>
              <a:gd name="connsiteY0" fmla="*/ 0 h 6857143"/>
              <a:gd name="connsiteX1" fmla="*/ 8605759 w 8960781"/>
              <a:gd name="connsiteY1" fmla="*/ 0 h 6857143"/>
              <a:gd name="connsiteX2" fmla="*/ 8600759 w 8960781"/>
              <a:gd name="connsiteY2" fmla="*/ 87161 h 6857143"/>
              <a:gd name="connsiteX3" fmla="*/ 8632316 w 8960781"/>
              <a:gd name="connsiteY3" fmla="*/ 229989 h 6857143"/>
              <a:gd name="connsiteX4" fmla="*/ 8657794 w 8960781"/>
              <a:gd name="connsiteY4" fmla="*/ 483905 h 6857143"/>
              <a:gd name="connsiteX5" fmla="*/ 8667058 w 8960781"/>
              <a:gd name="connsiteY5" fmla="*/ 603809 h 6857143"/>
              <a:gd name="connsiteX6" fmla="*/ 8683271 w 8960781"/>
              <a:gd name="connsiteY6" fmla="*/ 730767 h 6857143"/>
              <a:gd name="connsiteX7" fmla="*/ 8727278 w 8960781"/>
              <a:gd name="connsiteY7" fmla="*/ 1189226 h 6857143"/>
              <a:gd name="connsiteX8" fmla="*/ 8741174 w 8960781"/>
              <a:gd name="connsiteY8" fmla="*/ 1382014 h 6857143"/>
              <a:gd name="connsiteX9" fmla="*/ 8736542 w 8960781"/>
              <a:gd name="connsiteY9" fmla="*/ 1675898 h 6857143"/>
              <a:gd name="connsiteX10" fmla="*/ 8757387 w 8960781"/>
              <a:gd name="connsiteY10" fmla="*/ 1849877 h 6857143"/>
              <a:gd name="connsiteX11" fmla="*/ 8768968 w 8960781"/>
              <a:gd name="connsiteY11" fmla="*/ 2134357 h 6857143"/>
              <a:gd name="connsiteX12" fmla="*/ 8796761 w 8960781"/>
              <a:gd name="connsiteY12" fmla="*/ 2576358 h 6857143"/>
              <a:gd name="connsiteX13" fmla="*/ 8815290 w 8960781"/>
              <a:gd name="connsiteY13" fmla="*/ 2860838 h 6857143"/>
              <a:gd name="connsiteX14" fmla="*/ 8815290 w 8960781"/>
              <a:gd name="connsiteY14" fmla="*/ 3265222 h 6857143"/>
              <a:gd name="connsiteX15" fmla="*/ 8826871 w 8960781"/>
              <a:gd name="connsiteY15" fmla="*/ 3354563 h 6857143"/>
              <a:gd name="connsiteX16" fmla="*/ 8863929 w 8960781"/>
              <a:gd name="connsiteY16" fmla="*/ 3589670 h 6857143"/>
              <a:gd name="connsiteX17" fmla="*/ 8877826 w 8960781"/>
              <a:gd name="connsiteY17" fmla="*/ 3909415 h 6857143"/>
              <a:gd name="connsiteX18" fmla="*/ 8896354 w 8960781"/>
              <a:gd name="connsiteY18" fmla="*/ 4259725 h 6857143"/>
              <a:gd name="connsiteX19" fmla="*/ 8914883 w 8960781"/>
              <a:gd name="connsiteY19" fmla="*/ 4784014 h 6857143"/>
              <a:gd name="connsiteX20" fmla="*/ 8928780 w 8960781"/>
              <a:gd name="connsiteY20" fmla="*/ 5465825 h 6857143"/>
              <a:gd name="connsiteX21" fmla="*/ 8926464 w 8960781"/>
              <a:gd name="connsiteY21" fmla="*/ 5576325 h 6857143"/>
              <a:gd name="connsiteX22" fmla="*/ 8921832 w 8960781"/>
              <a:gd name="connsiteY22" fmla="*/ 5740900 h 6857143"/>
              <a:gd name="connsiteX23" fmla="*/ 8928780 w 8960781"/>
              <a:gd name="connsiteY23" fmla="*/ 5952496 h 6857143"/>
              <a:gd name="connsiteX24" fmla="*/ 8926464 w 8960781"/>
              <a:gd name="connsiteY24" fmla="*/ 6171146 h 6857143"/>
              <a:gd name="connsiteX25" fmla="*/ 8955122 w 8960781"/>
              <a:gd name="connsiteY25" fmla="*/ 6775188 h 6857143"/>
              <a:gd name="connsiteX26" fmla="*/ 8946312 w 8960781"/>
              <a:gd name="connsiteY26" fmla="*/ 6857143 h 6857143"/>
              <a:gd name="connsiteX27" fmla="*/ 0 w 8960781"/>
              <a:gd name="connsiteY27" fmla="*/ 6857143 h 685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60781" h="6857143">
                <a:moveTo>
                  <a:pt x="0" y="0"/>
                </a:moveTo>
                <a:lnTo>
                  <a:pt x="8605759" y="0"/>
                </a:lnTo>
                <a:lnTo>
                  <a:pt x="8600759" y="87161"/>
                </a:lnTo>
                <a:cubicBezTo>
                  <a:pt x="8605681" y="135358"/>
                  <a:pt x="8617262" y="182967"/>
                  <a:pt x="8632316" y="229989"/>
                </a:cubicBezTo>
                <a:cubicBezTo>
                  <a:pt x="8657794" y="312276"/>
                  <a:pt x="8674007" y="396915"/>
                  <a:pt x="8657794" y="483905"/>
                </a:cubicBezTo>
                <a:cubicBezTo>
                  <a:pt x="8650845" y="523873"/>
                  <a:pt x="8653162" y="563841"/>
                  <a:pt x="8667058" y="603809"/>
                </a:cubicBezTo>
                <a:cubicBezTo>
                  <a:pt x="8678639" y="643777"/>
                  <a:pt x="8683271" y="688448"/>
                  <a:pt x="8683271" y="730767"/>
                </a:cubicBezTo>
                <a:cubicBezTo>
                  <a:pt x="8690220" y="883587"/>
                  <a:pt x="8697168" y="1038757"/>
                  <a:pt x="8727278" y="1189226"/>
                </a:cubicBezTo>
                <a:cubicBezTo>
                  <a:pt x="8738858" y="1252705"/>
                  <a:pt x="8741174" y="1318535"/>
                  <a:pt x="8741174" y="1382014"/>
                </a:cubicBezTo>
                <a:cubicBezTo>
                  <a:pt x="8745806" y="1480759"/>
                  <a:pt x="8715697" y="1577153"/>
                  <a:pt x="8736542" y="1675898"/>
                </a:cubicBezTo>
                <a:cubicBezTo>
                  <a:pt x="8748123" y="1734675"/>
                  <a:pt x="8768968" y="1788749"/>
                  <a:pt x="8757387" y="1849877"/>
                </a:cubicBezTo>
                <a:cubicBezTo>
                  <a:pt x="8743490" y="1946271"/>
                  <a:pt x="8755071" y="2040314"/>
                  <a:pt x="8768968" y="2134357"/>
                </a:cubicBezTo>
                <a:cubicBezTo>
                  <a:pt x="8789813" y="2282474"/>
                  <a:pt x="8801393" y="2428241"/>
                  <a:pt x="8796761" y="2576358"/>
                </a:cubicBezTo>
                <a:cubicBezTo>
                  <a:pt x="8794445" y="2672752"/>
                  <a:pt x="8801393" y="2766795"/>
                  <a:pt x="8815290" y="2860838"/>
                </a:cubicBezTo>
                <a:cubicBezTo>
                  <a:pt x="8831503" y="2994849"/>
                  <a:pt x="8859296" y="3131211"/>
                  <a:pt x="8815290" y="3265222"/>
                </a:cubicBezTo>
                <a:cubicBezTo>
                  <a:pt x="8806026" y="3295786"/>
                  <a:pt x="8819922" y="3326350"/>
                  <a:pt x="8826871" y="3354563"/>
                </a:cubicBezTo>
                <a:cubicBezTo>
                  <a:pt x="8840768" y="3434499"/>
                  <a:pt x="8866245" y="3512084"/>
                  <a:pt x="8863929" y="3589670"/>
                </a:cubicBezTo>
                <a:cubicBezTo>
                  <a:pt x="8859296" y="3697819"/>
                  <a:pt x="8880142" y="3803617"/>
                  <a:pt x="8877826" y="3909415"/>
                </a:cubicBezTo>
                <a:cubicBezTo>
                  <a:pt x="8877826" y="4024618"/>
                  <a:pt x="8884774" y="4144523"/>
                  <a:pt x="8896354" y="4259725"/>
                </a:cubicBezTo>
                <a:cubicBezTo>
                  <a:pt x="8914883" y="4433704"/>
                  <a:pt x="8921832" y="4610035"/>
                  <a:pt x="8914883" y="4784014"/>
                </a:cubicBezTo>
                <a:cubicBezTo>
                  <a:pt x="8905619" y="5012068"/>
                  <a:pt x="8917200" y="5240122"/>
                  <a:pt x="8928780" y="5465825"/>
                </a:cubicBezTo>
                <a:cubicBezTo>
                  <a:pt x="8928780" y="5503442"/>
                  <a:pt x="8935729" y="5543410"/>
                  <a:pt x="8926464" y="5576325"/>
                </a:cubicBezTo>
                <a:cubicBezTo>
                  <a:pt x="8907935" y="5632751"/>
                  <a:pt x="8914883" y="5686825"/>
                  <a:pt x="8921832" y="5740900"/>
                </a:cubicBezTo>
                <a:cubicBezTo>
                  <a:pt x="8931096" y="5811432"/>
                  <a:pt x="8942677" y="5884315"/>
                  <a:pt x="8928780" y="5952496"/>
                </a:cubicBezTo>
                <a:cubicBezTo>
                  <a:pt x="8914883" y="6027731"/>
                  <a:pt x="8919516" y="6098263"/>
                  <a:pt x="8926464" y="6171146"/>
                </a:cubicBezTo>
                <a:cubicBezTo>
                  <a:pt x="8946730" y="6399494"/>
                  <a:pt x="8972316" y="6563040"/>
                  <a:pt x="8955122" y="6775188"/>
                </a:cubicBezTo>
                <a:lnTo>
                  <a:pt x="8946312" y="6857143"/>
                </a:lnTo>
                <a:lnTo>
                  <a:pt x="0" y="68571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5289AE-F6DD-4D7E-963E-9CA897224FC9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B956E-9A88-4376-8FE0-40372E1CD2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7397CB2-02D2-471D-96D1-26075C15F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438150"/>
            <a:ext cx="7787947" cy="10620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D52C871-ED9C-41AF-B9E1-19B77612A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80975" indent="-180975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36FB41-89D7-451A-B7E1-2E5A123EC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17748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80975" indent="-180975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B76BD58-0F2B-4770-ADBD-94B11FABE5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4" y="1509505"/>
            <a:ext cx="7787946" cy="60504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8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x Content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DB499E-2E50-470D-8585-1D64F5F35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4933ED-7087-4AE1-A19D-CF7966DC3855}"/>
              </a:ext>
            </a:extLst>
          </p:cNvPr>
          <p:cNvSpPr/>
          <p:nvPr/>
        </p:nvSpPr>
        <p:spPr>
          <a:xfrm>
            <a:off x="1" y="857"/>
            <a:ext cx="8960781" cy="6857143"/>
          </a:xfrm>
          <a:custGeom>
            <a:avLst/>
            <a:gdLst>
              <a:gd name="connsiteX0" fmla="*/ 0 w 8960781"/>
              <a:gd name="connsiteY0" fmla="*/ 0 h 6857143"/>
              <a:gd name="connsiteX1" fmla="*/ 8605759 w 8960781"/>
              <a:gd name="connsiteY1" fmla="*/ 0 h 6857143"/>
              <a:gd name="connsiteX2" fmla="*/ 8600759 w 8960781"/>
              <a:gd name="connsiteY2" fmla="*/ 87161 h 6857143"/>
              <a:gd name="connsiteX3" fmla="*/ 8632316 w 8960781"/>
              <a:gd name="connsiteY3" fmla="*/ 229989 h 6857143"/>
              <a:gd name="connsiteX4" fmla="*/ 8657794 w 8960781"/>
              <a:gd name="connsiteY4" fmla="*/ 483905 h 6857143"/>
              <a:gd name="connsiteX5" fmla="*/ 8667058 w 8960781"/>
              <a:gd name="connsiteY5" fmla="*/ 603809 h 6857143"/>
              <a:gd name="connsiteX6" fmla="*/ 8683271 w 8960781"/>
              <a:gd name="connsiteY6" fmla="*/ 730767 h 6857143"/>
              <a:gd name="connsiteX7" fmla="*/ 8727278 w 8960781"/>
              <a:gd name="connsiteY7" fmla="*/ 1189226 h 6857143"/>
              <a:gd name="connsiteX8" fmla="*/ 8741174 w 8960781"/>
              <a:gd name="connsiteY8" fmla="*/ 1382014 h 6857143"/>
              <a:gd name="connsiteX9" fmla="*/ 8736542 w 8960781"/>
              <a:gd name="connsiteY9" fmla="*/ 1675898 h 6857143"/>
              <a:gd name="connsiteX10" fmla="*/ 8757387 w 8960781"/>
              <a:gd name="connsiteY10" fmla="*/ 1849877 h 6857143"/>
              <a:gd name="connsiteX11" fmla="*/ 8768968 w 8960781"/>
              <a:gd name="connsiteY11" fmla="*/ 2134357 h 6857143"/>
              <a:gd name="connsiteX12" fmla="*/ 8796761 w 8960781"/>
              <a:gd name="connsiteY12" fmla="*/ 2576358 h 6857143"/>
              <a:gd name="connsiteX13" fmla="*/ 8815290 w 8960781"/>
              <a:gd name="connsiteY13" fmla="*/ 2860838 h 6857143"/>
              <a:gd name="connsiteX14" fmla="*/ 8815290 w 8960781"/>
              <a:gd name="connsiteY14" fmla="*/ 3265222 h 6857143"/>
              <a:gd name="connsiteX15" fmla="*/ 8826871 w 8960781"/>
              <a:gd name="connsiteY15" fmla="*/ 3354563 h 6857143"/>
              <a:gd name="connsiteX16" fmla="*/ 8863929 w 8960781"/>
              <a:gd name="connsiteY16" fmla="*/ 3589670 h 6857143"/>
              <a:gd name="connsiteX17" fmla="*/ 8877826 w 8960781"/>
              <a:gd name="connsiteY17" fmla="*/ 3909415 h 6857143"/>
              <a:gd name="connsiteX18" fmla="*/ 8896354 w 8960781"/>
              <a:gd name="connsiteY18" fmla="*/ 4259725 h 6857143"/>
              <a:gd name="connsiteX19" fmla="*/ 8914883 w 8960781"/>
              <a:gd name="connsiteY19" fmla="*/ 4784014 h 6857143"/>
              <a:gd name="connsiteX20" fmla="*/ 8928780 w 8960781"/>
              <a:gd name="connsiteY20" fmla="*/ 5465825 h 6857143"/>
              <a:gd name="connsiteX21" fmla="*/ 8926464 w 8960781"/>
              <a:gd name="connsiteY21" fmla="*/ 5576325 h 6857143"/>
              <a:gd name="connsiteX22" fmla="*/ 8921832 w 8960781"/>
              <a:gd name="connsiteY22" fmla="*/ 5740900 h 6857143"/>
              <a:gd name="connsiteX23" fmla="*/ 8928780 w 8960781"/>
              <a:gd name="connsiteY23" fmla="*/ 5952496 h 6857143"/>
              <a:gd name="connsiteX24" fmla="*/ 8926464 w 8960781"/>
              <a:gd name="connsiteY24" fmla="*/ 6171146 h 6857143"/>
              <a:gd name="connsiteX25" fmla="*/ 8955122 w 8960781"/>
              <a:gd name="connsiteY25" fmla="*/ 6775188 h 6857143"/>
              <a:gd name="connsiteX26" fmla="*/ 8946312 w 8960781"/>
              <a:gd name="connsiteY26" fmla="*/ 6857143 h 6857143"/>
              <a:gd name="connsiteX27" fmla="*/ 0 w 8960781"/>
              <a:gd name="connsiteY27" fmla="*/ 6857143 h 685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60781" h="6857143">
                <a:moveTo>
                  <a:pt x="0" y="0"/>
                </a:moveTo>
                <a:lnTo>
                  <a:pt x="8605759" y="0"/>
                </a:lnTo>
                <a:lnTo>
                  <a:pt x="8600759" y="87161"/>
                </a:lnTo>
                <a:cubicBezTo>
                  <a:pt x="8605681" y="135358"/>
                  <a:pt x="8617262" y="182967"/>
                  <a:pt x="8632316" y="229989"/>
                </a:cubicBezTo>
                <a:cubicBezTo>
                  <a:pt x="8657794" y="312276"/>
                  <a:pt x="8674007" y="396915"/>
                  <a:pt x="8657794" y="483905"/>
                </a:cubicBezTo>
                <a:cubicBezTo>
                  <a:pt x="8650845" y="523873"/>
                  <a:pt x="8653162" y="563841"/>
                  <a:pt x="8667058" y="603809"/>
                </a:cubicBezTo>
                <a:cubicBezTo>
                  <a:pt x="8678639" y="643777"/>
                  <a:pt x="8683271" y="688448"/>
                  <a:pt x="8683271" y="730767"/>
                </a:cubicBezTo>
                <a:cubicBezTo>
                  <a:pt x="8690220" y="883587"/>
                  <a:pt x="8697168" y="1038757"/>
                  <a:pt x="8727278" y="1189226"/>
                </a:cubicBezTo>
                <a:cubicBezTo>
                  <a:pt x="8738858" y="1252705"/>
                  <a:pt x="8741174" y="1318535"/>
                  <a:pt x="8741174" y="1382014"/>
                </a:cubicBezTo>
                <a:cubicBezTo>
                  <a:pt x="8745806" y="1480759"/>
                  <a:pt x="8715697" y="1577153"/>
                  <a:pt x="8736542" y="1675898"/>
                </a:cubicBezTo>
                <a:cubicBezTo>
                  <a:pt x="8748123" y="1734675"/>
                  <a:pt x="8768968" y="1788749"/>
                  <a:pt x="8757387" y="1849877"/>
                </a:cubicBezTo>
                <a:cubicBezTo>
                  <a:pt x="8743490" y="1946271"/>
                  <a:pt x="8755071" y="2040314"/>
                  <a:pt x="8768968" y="2134357"/>
                </a:cubicBezTo>
                <a:cubicBezTo>
                  <a:pt x="8789813" y="2282474"/>
                  <a:pt x="8801393" y="2428241"/>
                  <a:pt x="8796761" y="2576358"/>
                </a:cubicBezTo>
                <a:cubicBezTo>
                  <a:pt x="8794445" y="2672752"/>
                  <a:pt x="8801393" y="2766795"/>
                  <a:pt x="8815290" y="2860838"/>
                </a:cubicBezTo>
                <a:cubicBezTo>
                  <a:pt x="8831503" y="2994849"/>
                  <a:pt x="8859296" y="3131211"/>
                  <a:pt x="8815290" y="3265222"/>
                </a:cubicBezTo>
                <a:cubicBezTo>
                  <a:pt x="8806026" y="3295786"/>
                  <a:pt x="8819922" y="3326350"/>
                  <a:pt x="8826871" y="3354563"/>
                </a:cubicBezTo>
                <a:cubicBezTo>
                  <a:pt x="8840768" y="3434499"/>
                  <a:pt x="8866245" y="3512084"/>
                  <a:pt x="8863929" y="3589670"/>
                </a:cubicBezTo>
                <a:cubicBezTo>
                  <a:pt x="8859296" y="3697819"/>
                  <a:pt x="8880142" y="3803617"/>
                  <a:pt x="8877826" y="3909415"/>
                </a:cubicBezTo>
                <a:cubicBezTo>
                  <a:pt x="8877826" y="4024618"/>
                  <a:pt x="8884774" y="4144523"/>
                  <a:pt x="8896354" y="4259725"/>
                </a:cubicBezTo>
                <a:cubicBezTo>
                  <a:pt x="8914883" y="4433704"/>
                  <a:pt x="8921832" y="4610035"/>
                  <a:pt x="8914883" y="4784014"/>
                </a:cubicBezTo>
                <a:cubicBezTo>
                  <a:pt x="8905619" y="5012068"/>
                  <a:pt x="8917200" y="5240122"/>
                  <a:pt x="8928780" y="5465825"/>
                </a:cubicBezTo>
                <a:cubicBezTo>
                  <a:pt x="8928780" y="5503442"/>
                  <a:pt x="8935729" y="5543410"/>
                  <a:pt x="8926464" y="5576325"/>
                </a:cubicBezTo>
                <a:cubicBezTo>
                  <a:pt x="8907935" y="5632751"/>
                  <a:pt x="8914883" y="5686825"/>
                  <a:pt x="8921832" y="5740900"/>
                </a:cubicBezTo>
                <a:cubicBezTo>
                  <a:pt x="8931096" y="5811432"/>
                  <a:pt x="8942677" y="5884315"/>
                  <a:pt x="8928780" y="5952496"/>
                </a:cubicBezTo>
                <a:cubicBezTo>
                  <a:pt x="8914883" y="6027731"/>
                  <a:pt x="8919516" y="6098263"/>
                  <a:pt x="8926464" y="6171146"/>
                </a:cubicBezTo>
                <a:cubicBezTo>
                  <a:pt x="8946730" y="6399494"/>
                  <a:pt x="8972316" y="6563040"/>
                  <a:pt x="8955122" y="6775188"/>
                </a:cubicBezTo>
                <a:lnTo>
                  <a:pt x="8946312" y="6857143"/>
                </a:lnTo>
                <a:lnTo>
                  <a:pt x="0" y="68571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A95EB-8583-4DCF-92C5-D4F8C30A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438150"/>
            <a:ext cx="7787947" cy="10620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037785-15E5-4200-A76C-A2147E443B19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B956E-9A88-4376-8FE0-40372E1CD2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0244FD-0299-4124-9F46-EF42FCAC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80975" indent="-180975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2F5E58-2DDC-4806-B33A-D6D71F5BCF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17748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80975" indent="-180975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C55E63-84D0-4C4F-A4DA-D167ADB308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4" y="1509505"/>
            <a:ext cx="7787946" cy="60504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53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2 x Content (Dark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90B8279-1D10-45B6-BF41-EB45A0E57C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4933ED-7087-4AE1-A19D-CF7966DC3855}"/>
              </a:ext>
            </a:extLst>
          </p:cNvPr>
          <p:cNvSpPr/>
          <p:nvPr/>
        </p:nvSpPr>
        <p:spPr>
          <a:xfrm>
            <a:off x="1" y="857"/>
            <a:ext cx="8960781" cy="6857143"/>
          </a:xfrm>
          <a:custGeom>
            <a:avLst/>
            <a:gdLst>
              <a:gd name="connsiteX0" fmla="*/ 0 w 8960781"/>
              <a:gd name="connsiteY0" fmla="*/ 0 h 6857143"/>
              <a:gd name="connsiteX1" fmla="*/ 8605759 w 8960781"/>
              <a:gd name="connsiteY1" fmla="*/ 0 h 6857143"/>
              <a:gd name="connsiteX2" fmla="*/ 8600759 w 8960781"/>
              <a:gd name="connsiteY2" fmla="*/ 87161 h 6857143"/>
              <a:gd name="connsiteX3" fmla="*/ 8632316 w 8960781"/>
              <a:gd name="connsiteY3" fmla="*/ 229989 h 6857143"/>
              <a:gd name="connsiteX4" fmla="*/ 8657794 w 8960781"/>
              <a:gd name="connsiteY4" fmla="*/ 483905 h 6857143"/>
              <a:gd name="connsiteX5" fmla="*/ 8667058 w 8960781"/>
              <a:gd name="connsiteY5" fmla="*/ 603809 h 6857143"/>
              <a:gd name="connsiteX6" fmla="*/ 8683271 w 8960781"/>
              <a:gd name="connsiteY6" fmla="*/ 730767 h 6857143"/>
              <a:gd name="connsiteX7" fmla="*/ 8727278 w 8960781"/>
              <a:gd name="connsiteY7" fmla="*/ 1189226 h 6857143"/>
              <a:gd name="connsiteX8" fmla="*/ 8741174 w 8960781"/>
              <a:gd name="connsiteY8" fmla="*/ 1382014 h 6857143"/>
              <a:gd name="connsiteX9" fmla="*/ 8736542 w 8960781"/>
              <a:gd name="connsiteY9" fmla="*/ 1675898 h 6857143"/>
              <a:gd name="connsiteX10" fmla="*/ 8757387 w 8960781"/>
              <a:gd name="connsiteY10" fmla="*/ 1849877 h 6857143"/>
              <a:gd name="connsiteX11" fmla="*/ 8768968 w 8960781"/>
              <a:gd name="connsiteY11" fmla="*/ 2134357 h 6857143"/>
              <a:gd name="connsiteX12" fmla="*/ 8796761 w 8960781"/>
              <a:gd name="connsiteY12" fmla="*/ 2576358 h 6857143"/>
              <a:gd name="connsiteX13" fmla="*/ 8815290 w 8960781"/>
              <a:gd name="connsiteY13" fmla="*/ 2860838 h 6857143"/>
              <a:gd name="connsiteX14" fmla="*/ 8815290 w 8960781"/>
              <a:gd name="connsiteY14" fmla="*/ 3265222 h 6857143"/>
              <a:gd name="connsiteX15" fmla="*/ 8826871 w 8960781"/>
              <a:gd name="connsiteY15" fmla="*/ 3354563 h 6857143"/>
              <a:gd name="connsiteX16" fmla="*/ 8863929 w 8960781"/>
              <a:gd name="connsiteY16" fmla="*/ 3589670 h 6857143"/>
              <a:gd name="connsiteX17" fmla="*/ 8877826 w 8960781"/>
              <a:gd name="connsiteY17" fmla="*/ 3909415 h 6857143"/>
              <a:gd name="connsiteX18" fmla="*/ 8896354 w 8960781"/>
              <a:gd name="connsiteY18" fmla="*/ 4259725 h 6857143"/>
              <a:gd name="connsiteX19" fmla="*/ 8914883 w 8960781"/>
              <a:gd name="connsiteY19" fmla="*/ 4784014 h 6857143"/>
              <a:gd name="connsiteX20" fmla="*/ 8928780 w 8960781"/>
              <a:gd name="connsiteY20" fmla="*/ 5465825 h 6857143"/>
              <a:gd name="connsiteX21" fmla="*/ 8926464 w 8960781"/>
              <a:gd name="connsiteY21" fmla="*/ 5576325 h 6857143"/>
              <a:gd name="connsiteX22" fmla="*/ 8921832 w 8960781"/>
              <a:gd name="connsiteY22" fmla="*/ 5740900 h 6857143"/>
              <a:gd name="connsiteX23" fmla="*/ 8928780 w 8960781"/>
              <a:gd name="connsiteY23" fmla="*/ 5952496 h 6857143"/>
              <a:gd name="connsiteX24" fmla="*/ 8926464 w 8960781"/>
              <a:gd name="connsiteY24" fmla="*/ 6171146 h 6857143"/>
              <a:gd name="connsiteX25" fmla="*/ 8955122 w 8960781"/>
              <a:gd name="connsiteY25" fmla="*/ 6775188 h 6857143"/>
              <a:gd name="connsiteX26" fmla="*/ 8946312 w 8960781"/>
              <a:gd name="connsiteY26" fmla="*/ 6857143 h 6857143"/>
              <a:gd name="connsiteX27" fmla="*/ 0 w 8960781"/>
              <a:gd name="connsiteY27" fmla="*/ 6857143 h 685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60781" h="6857143">
                <a:moveTo>
                  <a:pt x="0" y="0"/>
                </a:moveTo>
                <a:lnTo>
                  <a:pt x="8605759" y="0"/>
                </a:lnTo>
                <a:lnTo>
                  <a:pt x="8600759" y="87161"/>
                </a:lnTo>
                <a:cubicBezTo>
                  <a:pt x="8605681" y="135358"/>
                  <a:pt x="8617262" y="182967"/>
                  <a:pt x="8632316" y="229989"/>
                </a:cubicBezTo>
                <a:cubicBezTo>
                  <a:pt x="8657794" y="312276"/>
                  <a:pt x="8674007" y="396915"/>
                  <a:pt x="8657794" y="483905"/>
                </a:cubicBezTo>
                <a:cubicBezTo>
                  <a:pt x="8650845" y="523873"/>
                  <a:pt x="8653162" y="563841"/>
                  <a:pt x="8667058" y="603809"/>
                </a:cubicBezTo>
                <a:cubicBezTo>
                  <a:pt x="8678639" y="643777"/>
                  <a:pt x="8683271" y="688448"/>
                  <a:pt x="8683271" y="730767"/>
                </a:cubicBezTo>
                <a:cubicBezTo>
                  <a:pt x="8690220" y="883587"/>
                  <a:pt x="8697168" y="1038757"/>
                  <a:pt x="8727278" y="1189226"/>
                </a:cubicBezTo>
                <a:cubicBezTo>
                  <a:pt x="8738858" y="1252705"/>
                  <a:pt x="8741174" y="1318535"/>
                  <a:pt x="8741174" y="1382014"/>
                </a:cubicBezTo>
                <a:cubicBezTo>
                  <a:pt x="8745806" y="1480759"/>
                  <a:pt x="8715697" y="1577153"/>
                  <a:pt x="8736542" y="1675898"/>
                </a:cubicBezTo>
                <a:cubicBezTo>
                  <a:pt x="8748123" y="1734675"/>
                  <a:pt x="8768968" y="1788749"/>
                  <a:pt x="8757387" y="1849877"/>
                </a:cubicBezTo>
                <a:cubicBezTo>
                  <a:pt x="8743490" y="1946271"/>
                  <a:pt x="8755071" y="2040314"/>
                  <a:pt x="8768968" y="2134357"/>
                </a:cubicBezTo>
                <a:cubicBezTo>
                  <a:pt x="8789813" y="2282474"/>
                  <a:pt x="8801393" y="2428241"/>
                  <a:pt x="8796761" y="2576358"/>
                </a:cubicBezTo>
                <a:cubicBezTo>
                  <a:pt x="8794445" y="2672752"/>
                  <a:pt x="8801393" y="2766795"/>
                  <a:pt x="8815290" y="2860838"/>
                </a:cubicBezTo>
                <a:cubicBezTo>
                  <a:pt x="8831503" y="2994849"/>
                  <a:pt x="8859296" y="3131211"/>
                  <a:pt x="8815290" y="3265222"/>
                </a:cubicBezTo>
                <a:cubicBezTo>
                  <a:pt x="8806026" y="3295786"/>
                  <a:pt x="8819922" y="3326350"/>
                  <a:pt x="8826871" y="3354563"/>
                </a:cubicBezTo>
                <a:cubicBezTo>
                  <a:pt x="8840768" y="3434499"/>
                  <a:pt x="8866245" y="3512084"/>
                  <a:pt x="8863929" y="3589670"/>
                </a:cubicBezTo>
                <a:cubicBezTo>
                  <a:pt x="8859296" y="3697819"/>
                  <a:pt x="8880142" y="3803617"/>
                  <a:pt x="8877826" y="3909415"/>
                </a:cubicBezTo>
                <a:cubicBezTo>
                  <a:pt x="8877826" y="4024618"/>
                  <a:pt x="8884774" y="4144523"/>
                  <a:pt x="8896354" y="4259725"/>
                </a:cubicBezTo>
                <a:cubicBezTo>
                  <a:pt x="8914883" y="4433704"/>
                  <a:pt x="8921832" y="4610035"/>
                  <a:pt x="8914883" y="4784014"/>
                </a:cubicBezTo>
                <a:cubicBezTo>
                  <a:pt x="8905619" y="5012068"/>
                  <a:pt x="8917200" y="5240122"/>
                  <a:pt x="8928780" y="5465825"/>
                </a:cubicBezTo>
                <a:cubicBezTo>
                  <a:pt x="8928780" y="5503442"/>
                  <a:pt x="8935729" y="5543410"/>
                  <a:pt x="8926464" y="5576325"/>
                </a:cubicBezTo>
                <a:cubicBezTo>
                  <a:pt x="8907935" y="5632751"/>
                  <a:pt x="8914883" y="5686825"/>
                  <a:pt x="8921832" y="5740900"/>
                </a:cubicBezTo>
                <a:cubicBezTo>
                  <a:pt x="8931096" y="5811432"/>
                  <a:pt x="8942677" y="5884315"/>
                  <a:pt x="8928780" y="5952496"/>
                </a:cubicBezTo>
                <a:cubicBezTo>
                  <a:pt x="8914883" y="6027731"/>
                  <a:pt x="8919516" y="6098263"/>
                  <a:pt x="8926464" y="6171146"/>
                </a:cubicBezTo>
                <a:cubicBezTo>
                  <a:pt x="8946730" y="6399494"/>
                  <a:pt x="8972316" y="6563040"/>
                  <a:pt x="8955122" y="6775188"/>
                </a:cubicBezTo>
                <a:lnTo>
                  <a:pt x="8946312" y="6857143"/>
                </a:lnTo>
                <a:lnTo>
                  <a:pt x="0" y="68571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A95EB-8583-4DCF-92C5-D4F8C30A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438150"/>
            <a:ext cx="7787947" cy="10620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037785-15E5-4200-A76C-A2147E443B19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B956E-9A88-4376-8FE0-40372E1CD2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0244FD-0299-4124-9F46-EF42FCAC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80975" indent="-180975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2F5E58-2DDC-4806-B33A-D6D71F5BCF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17748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80975" indent="-180975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C55E63-84D0-4C4F-A4DA-D167ADB308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4" y="1509505"/>
            <a:ext cx="7787946" cy="60504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63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2 x Content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BFC1D-FE1B-47E2-83F7-11A526A174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6"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4933ED-7087-4AE1-A19D-CF7966DC3855}"/>
              </a:ext>
            </a:extLst>
          </p:cNvPr>
          <p:cNvSpPr/>
          <p:nvPr/>
        </p:nvSpPr>
        <p:spPr>
          <a:xfrm>
            <a:off x="1" y="857"/>
            <a:ext cx="8960781" cy="6857143"/>
          </a:xfrm>
          <a:custGeom>
            <a:avLst/>
            <a:gdLst>
              <a:gd name="connsiteX0" fmla="*/ 0 w 8960781"/>
              <a:gd name="connsiteY0" fmla="*/ 0 h 6857143"/>
              <a:gd name="connsiteX1" fmla="*/ 8605759 w 8960781"/>
              <a:gd name="connsiteY1" fmla="*/ 0 h 6857143"/>
              <a:gd name="connsiteX2" fmla="*/ 8600759 w 8960781"/>
              <a:gd name="connsiteY2" fmla="*/ 87161 h 6857143"/>
              <a:gd name="connsiteX3" fmla="*/ 8632316 w 8960781"/>
              <a:gd name="connsiteY3" fmla="*/ 229989 h 6857143"/>
              <a:gd name="connsiteX4" fmla="*/ 8657794 w 8960781"/>
              <a:gd name="connsiteY4" fmla="*/ 483905 h 6857143"/>
              <a:gd name="connsiteX5" fmla="*/ 8667058 w 8960781"/>
              <a:gd name="connsiteY5" fmla="*/ 603809 h 6857143"/>
              <a:gd name="connsiteX6" fmla="*/ 8683271 w 8960781"/>
              <a:gd name="connsiteY6" fmla="*/ 730767 h 6857143"/>
              <a:gd name="connsiteX7" fmla="*/ 8727278 w 8960781"/>
              <a:gd name="connsiteY7" fmla="*/ 1189226 h 6857143"/>
              <a:gd name="connsiteX8" fmla="*/ 8741174 w 8960781"/>
              <a:gd name="connsiteY8" fmla="*/ 1382014 h 6857143"/>
              <a:gd name="connsiteX9" fmla="*/ 8736542 w 8960781"/>
              <a:gd name="connsiteY9" fmla="*/ 1675898 h 6857143"/>
              <a:gd name="connsiteX10" fmla="*/ 8757387 w 8960781"/>
              <a:gd name="connsiteY10" fmla="*/ 1849877 h 6857143"/>
              <a:gd name="connsiteX11" fmla="*/ 8768968 w 8960781"/>
              <a:gd name="connsiteY11" fmla="*/ 2134357 h 6857143"/>
              <a:gd name="connsiteX12" fmla="*/ 8796761 w 8960781"/>
              <a:gd name="connsiteY12" fmla="*/ 2576358 h 6857143"/>
              <a:gd name="connsiteX13" fmla="*/ 8815290 w 8960781"/>
              <a:gd name="connsiteY13" fmla="*/ 2860838 h 6857143"/>
              <a:gd name="connsiteX14" fmla="*/ 8815290 w 8960781"/>
              <a:gd name="connsiteY14" fmla="*/ 3265222 h 6857143"/>
              <a:gd name="connsiteX15" fmla="*/ 8826871 w 8960781"/>
              <a:gd name="connsiteY15" fmla="*/ 3354563 h 6857143"/>
              <a:gd name="connsiteX16" fmla="*/ 8863929 w 8960781"/>
              <a:gd name="connsiteY16" fmla="*/ 3589670 h 6857143"/>
              <a:gd name="connsiteX17" fmla="*/ 8877826 w 8960781"/>
              <a:gd name="connsiteY17" fmla="*/ 3909415 h 6857143"/>
              <a:gd name="connsiteX18" fmla="*/ 8896354 w 8960781"/>
              <a:gd name="connsiteY18" fmla="*/ 4259725 h 6857143"/>
              <a:gd name="connsiteX19" fmla="*/ 8914883 w 8960781"/>
              <a:gd name="connsiteY19" fmla="*/ 4784014 h 6857143"/>
              <a:gd name="connsiteX20" fmla="*/ 8928780 w 8960781"/>
              <a:gd name="connsiteY20" fmla="*/ 5465825 h 6857143"/>
              <a:gd name="connsiteX21" fmla="*/ 8926464 w 8960781"/>
              <a:gd name="connsiteY21" fmla="*/ 5576325 h 6857143"/>
              <a:gd name="connsiteX22" fmla="*/ 8921832 w 8960781"/>
              <a:gd name="connsiteY22" fmla="*/ 5740900 h 6857143"/>
              <a:gd name="connsiteX23" fmla="*/ 8928780 w 8960781"/>
              <a:gd name="connsiteY23" fmla="*/ 5952496 h 6857143"/>
              <a:gd name="connsiteX24" fmla="*/ 8926464 w 8960781"/>
              <a:gd name="connsiteY24" fmla="*/ 6171146 h 6857143"/>
              <a:gd name="connsiteX25" fmla="*/ 8955122 w 8960781"/>
              <a:gd name="connsiteY25" fmla="*/ 6775188 h 6857143"/>
              <a:gd name="connsiteX26" fmla="*/ 8946312 w 8960781"/>
              <a:gd name="connsiteY26" fmla="*/ 6857143 h 6857143"/>
              <a:gd name="connsiteX27" fmla="*/ 0 w 8960781"/>
              <a:gd name="connsiteY27" fmla="*/ 6857143 h 685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60781" h="6857143">
                <a:moveTo>
                  <a:pt x="0" y="0"/>
                </a:moveTo>
                <a:lnTo>
                  <a:pt x="8605759" y="0"/>
                </a:lnTo>
                <a:lnTo>
                  <a:pt x="8600759" y="87161"/>
                </a:lnTo>
                <a:cubicBezTo>
                  <a:pt x="8605681" y="135358"/>
                  <a:pt x="8617262" y="182967"/>
                  <a:pt x="8632316" y="229989"/>
                </a:cubicBezTo>
                <a:cubicBezTo>
                  <a:pt x="8657794" y="312276"/>
                  <a:pt x="8674007" y="396915"/>
                  <a:pt x="8657794" y="483905"/>
                </a:cubicBezTo>
                <a:cubicBezTo>
                  <a:pt x="8650845" y="523873"/>
                  <a:pt x="8653162" y="563841"/>
                  <a:pt x="8667058" y="603809"/>
                </a:cubicBezTo>
                <a:cubicBezTo>
                  <a:pt x="8678639" y="643777"/>
                  <a:pt x="8683271" y="688448"/>
                  <a:pt x="8683271" y="730767"/>
                </a:cubicBezTo>
                <a:cubicBezTo>
                  <a:pt x="8690220" y="883587"/>
                  <a:pt x="8697168" y="1038757"/>
                  <a:pt x="8727278" y="1189226"/>
                </a:cubicBezTo>
                <a:cubicBezTo>
                  <a:pt x="8738858" y="1252705"/>
                  <a:pt x="8741174" y="1318535"/>
                  <a:pt x="8741174" y="1382014"/>
                </a:cubicBezTo>
                <a:cubicBezTo>
                  <a:pt x="8745806" y="1480759"/>
                  <a:pt x="8715697" y="1577153"/>
                  <a:pt x="8736542" y="1675898"/>
                </a:cubicBezTo>
                <a:cubicBezTo>
                  <a:pt x="8748123" y="1734675"/>
                  <a:pt x="8768968" y="1788749"/>
                  <a:pt x="8757387" y="1849877"/>
                </a:cubicBezTo>
                <a:cubicBezTo>
                  <a:pt x="8743490" y="1946271"/>
                  <a:pt x="8755071" y="2040314"/>
                  <a:pt x="8768968" y="2134357"/>
                </a:cubicBezTo>
                <a:cubicBezTo>
                  <a:pt x="8789813" y="2282474"/>
                  <a:pt x="8801393" y="2428241"/>
                  <a:pt x="8796761" y="2576358"/>
                </a:cubicBezTo>
                <a:cubicBezTo>
                  <a:pt x="8794445" y="2672752"/>
                  <a:pt x="8801393" y="2766795"/>
                  <a:pt x="8815290" y="2860838"/>
                </a:cubicBezTo>
                <a:cubicBezTo>
                  <a:pt x="8831503" y="2994849"/>
                  <a:pt x="8859296" y="3131211"/>
                  <a:pt x="8815290" y="3265222"/>
                </a:cubicBezTo>
                <a:cubicBezTo>
                  <a:pt x="8806026" y="3295786"/>
                  <a:pt x="8819922" y="3326350"/>
                  <a:pt x="8826871" y="3354563"/>
                </a:cubicBezTo>
                <a:cubicBezTo>
                  <a:pt x="8840768" y="3434499"/>
                  <a:pt x="8866245" y="3512084"/>
                  <a:pt x="8863929" y="3589670"/>
                </a:cubicBezTo>
                <a:cubicBezTo>
                  <a:pt x="8859296" y="3697819"/>
                  <a:pt x="8880142" y="3803617"/>
                  <a:pt x="8877826" y="3909415"/>
                </a:cubicBezTo>
                <a:cubicBezTo>
                  <a:pt x="8877826" y="4024618"/>
                  <a:pt x="8884774" y="4144523"/>
                  <a:pt x="8896354" y="4259725"/>
                </a:cubicBezTo>
                <a:cubicBezTo>
                  <a:pt x="8914883" y="4433704"/>
                  <a:pt x="8921832" y="4610035"/>
                  <a:pt x="8914883" y="4784014"/>
                </a:cubicBezTo>
                <a:cubicBezTo>
                  <a:pt x="8905619" y="5012068"/>
                  <a:pt x="8917200" y="5240122"/>
                  <a:pt x="8928780" y="5465825"/>
                </a:cubicBezTo>
                <a:cubicBezTo>
                  <a:pt x="8928780" y="5503442"/>
                  <a:pt x="8935729" y="5543410"/>
                  <a:pt x="8926464" y="5576325"/>
                </a:cubicBezTo>
                <a:cubicBezTo>
                  <a:pt x="8907935" y="5632751"/>
                  <a:pt x="8914883" y="5686825"/>
                  <a:pt x="8921832" y="5740900"/>
                </a:cubicBezTo>
                <a:cubicBezTo>
                  <a:pt x="8931096" y="5811432"/>
                  <a:pt x="8942677" y="5884315"/>
                  <a:pt x="8928780" y="5952496"/>
                </a:cubicBezTo>
                <a:cubicBezTo>
                  <a:pt x="8914883" y="6027731"/>
                  <a:pt x="8919516" y="6098263"/>
                  <a:pt x="8926464" y="6171146"/>
                </a:cubicBezTo>
                <a:cubicBezTo>
                  <a:pt x="8946730" y="6399494"/>
                  <a:pt x="8972316" y="6563040"/>
                  <a:pt x="8955122" y="6775188"/>
                </a:cubicBezTo>
                <a:lnTo>
                  <a:pt x="8946312" y="6857143"/>
                </a:lnTo>
                <a:lnTo>
                  <a:pt x="0" y="68571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A95EB-8583-4DCF-92C5-D4F8C30A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438150"/>
            <a:ext cx="7787947" cy="10620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037785-15E5-4200-A76C-A2147E443B19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B956E-9A88-4376-8FE0-40372E1CD2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0244FD-0299-4124-9F46-EF42FCAC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80975" indent="-180975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2F5E58-2DDC-4806-B33A-D6D71F5BCF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17748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80975" indent="-180975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C55E63-84D0-4C4F-A4DA-D167ADB308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4" y="1509505"/>
            <a:ext cx="7787946" cy="60504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32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x Cont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water, surfing, bird&#10;&#10;Description automatically generated">
            <a:extLst>
              <a:ext uri="{FF2B5EF4-FFF2-40B4-BE49-F238E27FC236}">
                <a16:creationId xmlns:a16="http://schemas.microsoft.com/office/drawing/2014/main" id="{01E229FF-BA4D-41E1-BD4E-C081E0648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4933ED-7087-4AE1-A19D-CF7966DC3855}"/>
              </a:ext>
            </a:extLst>
          </p:cNvPr>
          <p:cNvSpPr/>
          <p:nvPr/>
        </p:nvSpPr>
        <p:spPr>
          <a:xfrm>
            <a:off x="1" y="857"/>
            <a:ext cx="8960781" cy="6857143"/>
          </a:xfrm>
          <a:custGeom>
            <a:avLst/>
            <a:gdLst>
              <a:gd name="connsiteX0" fmla="*/ 0 w 8960781"/>
              <a:gd name="connsiteY0" fmla="*/ 0 h 6857143"/>
              <a:gd name="connsiteX1" fmla="*/ 8605759 w 8960781"/>
              <a:gd name="connsiteY1" fmla="*/ 0 h 6857143"/>
              <a:gd name="connsiteX2" fmla="*/ 8600759 w 8960781"/>
              <a:gd name="connsiteY2" fmla="*/ 87161 h 6857143"/>
              <a:gd name="connsiteX3" fmla="*/ 8632316 w 8960781"/>
              <a:gd name="connsiteY3" fmla="*/ 229989 h 6857143"/>
              <a:gd name="connsiteX4" fmla="*/ 8657794 w 8960781"/>
              <a:gd name="connsiteY4" fmla="*/ 483905 h 6857143"/>
              <a:gd name="connsiteX5" fmla="*/ 8667058 w 8960781"/>
              <a:gd name="connsiteY5" fmla="*/ 603809 h 6857143"/>
              <a:gd name="connsiteX6" fmla="*/ 8683271 w 8960781"/>
              <a:gd name="connsiteY6" fmla="*/ 730767 h 6857143"/>
              <a:gd name="connsiteX7" fmla="*/ 8727278 w 8960781"/>
              <a:gd name="connsiteY7" fmla="*/ 1189226 h 6857143"/>
              <a:gd name="connsiteX8" fmla="*/ 8741174 w 8960781"/>
              <a:gd name="connsiteY8" fmla="*/ 1382014 h 6857143"/>
              <a:gd name="connsiteX9" fmla="*/ 8736542 w 8960781"/>
              <a:gd name="connsiteY9" fmla="*/ 1675898 h 6857143"/>
              <a:gd name="connsiteX10" fmla="*/ 8757387 w 8960781"/>
              <a:gd name="connsiteY10" fmla="*/ 1849877 h 6857143"/>
              <a:gd name="connsiteX11" fmla="*/ 8768968 w 8960781"/>
              <a:gd name="connsiteY11" fmla="*/ 2134357 h 6857143"/>
              <a:gd name="connsiteX12" fmla="*/ 8796761 w 8960781"/>
              <a:gd name="connsiteY12" fmla="*/ 2576358 h 6857143"/>
              <a:gd name="connsiteX13" fmla="*/ 8815290 w 8960781"/>
              <a:gd name="connsiteY13" fmla="*/ 2860838 h 6857143"/>
              <a:gd name="connsiteX14" fmla="*/ 8815290 w 8960781"/>
              <a:gd name="connsiteY14" fmla="*/ 3265222 h 6857143"/>
              <a:gd name="connsiteX15" fmla="*/ 8826871 w 8960781"/>
              <a:gd name="connsiteY15" fmla="*/ 3354563 h 6857143"/>
              <a:gd name="connsiteX16" fmla="*/ 8863929 w 8960781"/>
              <a:gd name="connsiteY16" fmla="*/ 3589670 h 6857143"/>
              <a:gd name="connsiteX17" fmla="*/ 8877826 w 8960781"/>
              <a:gd name="connsiteY17" fmla="*/ 3909415 h 6857143"/>
              <a:gd name="connsiteX18" fmla="*/ 8896354 w 8960781"/>
              <a:gd name="connsiteY18" fmla="*/ 4259725 h 6857143"/>
              <a:gd name="connsiteX19" fmla="*/ 8914883 w 8960781"/>
              <a:gd name="connsiteY19" fmla="*/ 4784014 h 6857143"/>
              <a:gd name="connsiteX20" fmla="*/ 8928780 w 8960781"/>
              <a:gd name="connsiteY20" fmla="*/ 5465825 h 6857143"/>
              <a:gd name="connsiteX21" fmla="*/ 8926464 w 8960781"/>
              <a:gd name="connsiteY21" fmla="*/ 5576325 h 6857143"/>
              <a:gd name="connsiteX22" fmla="*/ 8921832 w 8960781"/>
              <a:gd name="connsiteY22" fmla="*/ 5740900 h 6857143"/>
              <a:gd name="connsiteX23" fmla="*/ 8928780 w 8960781"/>
              <a:gd name="connsiteY23" fmla="*/ 5952496 h 6857143"/>
              <a:gd name="connsiteX24" fmla="*/ 8926464 w 8960781"/>
              <a:gd name="connsiteY24" fmla="*/ 6171146 h 6857143"/>
              <a:gd name="connsiteX25" fmla="*/ 8955122 w 8960781"/>
              <a:gd name="connsiteY25" fmla="*/ 6775188 h 6857143"/>
              <a:gd name="connsiteX26" fmla="*/ 8946312 w 8960781"/>
              <a:gd name="connsiteY26" fmla="*/ 6857143 h 6857143"/>
              <a:gd name="connsiteX27" fmla="*/ 0 w 8960781"/>
              <a:gd name="connsiteY27" fmla="*/ 6857143 h 685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60781" h="6857143">
                <a:moveTo>
                  <a:pt x="0" y="0"/>
                </a:moveTo>
                <a:lnTo>
                  <a:pt x="8605759" y="0"/>
                </a:lnTo>
                <a:lnTo>
                  <a:pt x="8600759" y="87161"/>
                </a:lnTo>
                <a:cubicBezTo>
                  <a:pt x="8605681" y="135358"/>
                  <a:pt x="8617262" y="182967"/>
                  <a:pt x="8632316" y="229989"/>
                </a:cubicBezTo>
                <a:cubicBezTo>
                  <a:pt x="8657794" y="312276"/>
                  <a:pt x="8674007" y="396915"/>
                  <a:pt x="8657794" y="483905"/>
                </a:cubicBezTo>
                <a:cubicBezTo>
                  <a:pt x="8650845" y="523873"/>
                  <a:pt x="8653162" y="563841"/>
                  <a:pt x="8667058" y="603809"/>
                </a:cubicBezTo>
                <a:cubicBezTo>
                  <a:pt x="8678639" y="643777"/>
                  <a:pt x="8683271" y="688448"/>
                  <a:pt x="8683271" y="730767"/>
                </a:cubicBezTo>
                <a:cubicBezTo>
                  <a:pt x="8690220" y="883587"/>
                  <a:pt x="8697168" y="1038757"/>
                  <a:pt x="8727278" y="1189226"/>
                </a:cubicBezTo>
                <a:cubicBezTo>
                  <a:pt x="8738858" y="1252705"/>
                  <a:pt x="8741174" y="1318535"/>
                  <a:pt x="8741174" y="1382014"/>
                </a:cubicBezTo>
                <a:cubicBezTo>
                  <a:pt x="8745806" y="1480759"/>
                  <a:pt x="8715697" y="1577153"/>
                  <a:pt x="8736542" y="1675898"/>
                </a:cubicBezTo>
                <a:cubicBezTo>
                  <a:pt x="8748123" y="1734675"/>
                  <a:pt x="8768968" y="1788749"/>
                  <a:pt x="8757387" y="1849877"/>
                </a:cubicBezTo>
                <a:cubicBezTo>
                  <a:pt x="8743490" y="1946271"/>
                  <a:pt x="8755071" y="2040314"/>
                  <a:pt x="8768968" y="2134357"/>
                </a:cubicBezTo>
                <a:cubicBezTo>
                  <a:pt x="8789813" y="2282474"/>
                  <a:pt x="8801393" y="2428241"/>
                  <a:pt x="8796761" y="2576358"/>
                </a:cubicBezTo>
                <a:cubicBezTo>
                  <a:pt x="8794445" y="2672752"/>
                  <a:pt x="8801393" y="2766795"/>
                  <a:pt x="8815290" y="2860838"/>
                </a:cubicBezTo>
                <a:cubicBezTo>
                  <a:pt x="8831503" y="2994849"/>
                  <a:pt x="8859296" y="3131211"/>
                  <a:pt x="8815290" y="3265222"/>
                </a:cubicBezTo>
                <a:cubicBezTo>
                  <a:pt x="8806026" y="3295786"/>
                  <a:pt x="8819922" y="3326350"/>
                  <a:pt x="8826871" y="3354563"/>
                </a:cubicBezTo>
                <a:cubicBezTo>
                  <a:pt x="8840768" y="3434499"/>
                  <a:pt x="8866245" y="3512084"/>
                  <a:pt x="8863929" y="3589670"/>
                </a:cubicBezTo>
                <a:cubicBezTo>
                  <a:pt x="8859296" y="3697819"/>
                  <a:pt x="8880142" y="3803617"/>
                  <a:pt x="8877826" y="3909415"/>
                </a:cubicBezTo>
                <a:cubicBezTo>
                  <a:pt x="8877826" y="4024618"/>
                  <a:pt x="8884774" y="4144523"/>
                  <a:pt x="8896354" y="4259725"/>
                </a:cubicBezTo>
                <a:cubicBezTo>
                  <a:pt x="8914883" y="4433704"/>
                  <a:pt x="8921832" y="4610035"/>
                  <a:pt x="8914883" y="4784014"/>
                </a:cubicBezTo>
                <a:cubicBezTo>
                  <a:pt x="8905619" y="5012068"/>
                  <a:pt x="8917200" y="5240122"/>
                  <a:pt x="8928780" y="5465825"/>
                </a:cubicBezTo>
                <a:cubicBezTo>
                  <a:pt x="8928780" y="5503442"/>
                  <a:pt x="8935729" y="5543410"/>
                  <a:pt x="8926464" y="5576325"/>
                </a:cubicBezTo>
                <a:cubicBezTo>
                  <a:pt x="8907935" y="5632751"/>
                  <a:pt x="8914883" y="5686825"/>
                  <a:pt x="8921832" y="5740900"/>
                </a:cubicBezTo>
                <a:cubicBezTo>
                  <a:pt x="8931096" y="5811432"/>
                  <a:pt x="8942677" y="5884315"/>
                  <a:pt x="8928780" y="5952496"/>
                </a:cubicBezTo>
                <a:cubicBezTo>
                  <a:pt x="8914883" y="6027731"/>
                  <a:pt x="8919516" y="6098263"/>
                  <a:pt x="8926464" y="6171146"/>
                </a:cubicBezTo>
                <a:cubicBezTo>
                  <a:pt x="8946730" y="6399494"/>
                  <a:pt x="8972316" y="6563040"/>
                  <a:pt x="8955122" y="6775188"/>
                </a:cubicBezTo>
                <a:lnTo>
                  <a:pt x="8946312" y="6857143"/>
                </a:lnTo>
                <a:lnTo>
                  <a:pt x="0" y="68571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5289AE-F6DD-4D7E-963E-9CA897224FC9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B956E-9A88-4376-8FE0-40372E1CD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1" y="5973580"/>
            <a:ext cx="1152000" cy="6714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7397CB2-02D2-471D-96D1-26075C15F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438150"/>
            <a:ext cx="7787947" cy="10620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B76BD58-0F2B-4770-ADBD-94B11FABE5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4" y="1509505"/>
            <a:ext cx="7787946" cy="60504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C7CF9F1-4C3A-40A8-8A8E-DEFC19C7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185738" indent="-185738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358775" indent="-173038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5D1837-0053-4E2B-99F0-6E9748445E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17748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185738" indent="-185738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358775" indent="-173038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52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2 x Content (Dark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znan Street Map - Poznan Poland • mappery">
            <a:extLst>
              <a:ext uri="{FF2B5EF4-FFF2-40B4-BE49-F238E27FC236}">
                <a16:creationId xmlns:a16="http://schemas.microsoft.com/office/drawing/2014/main" id="{5E55EE2C-18BF-4BCE-8877-420F1EC3B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35" t="965" r="22619" b="-965"/>
          <a:stretch/>
        </p:blipFill>
        <p:spPr bwMode="auto">
          <a:xfrm>
            <a:off x="8447085" y="-857"/>
            <a:ext cx="3744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4933ED-7087-4AE1-A19D-CF7966DC3855}"/>
              </a:ext>
            </a:extLst>
          </p:cNvPr>
          <p:cNvSpPr/>
          <p:nvPr/>
        </p:nvSpPr>
        <p:spPr>
          <a:xfrm>
            <a:off x="1" y="857"/>
            <a:ext cx="8960781" cy="6857143"/>
          </a:xfrm>
          <a:custGeom>
            <a:avLst/>
            <a:gdLst>
              <a:gd name="connsiteX0" fmla="*/ 0 w 8960781"/>
              <a:gd name="connsiteY0" fmla="*/ 0 h 6857143"/>
              <a:gd name="connsiteX1" fmla="*/ 8605759 w 8960781"/>
              <a:gd name="connsiteY1" fmla="*/ 0 h 6857143"/>
              <a:gd name="connsiteX2" fmla="*/ 8600759 w 8960781"/>
              <a:gd name="connsiteY2" fmla="*/ 87161 h 6857143"/>
              <a:gd name="connsiteX3" fmla="*/ 8632316 w 8960781"/>
              <a:gd name="connsiteY3" fmla="*/ 229989 h 6857143"/>
              <a:gd name="connsiteX4" fmla="*/ 8657794 w 8960781"/>
              <a:gd name="connsiteY4" fmla="*/ 483905 h 6857143"/>
              <a:gd name="connsiteX5" fmla="*/ 8667058 w 8960781"/>
              <a:gd name="connsiteY5" fmla="*/ 603809 h 6857143"/>
              <a:gd name="connsiteX6" fmla="*/ 8683271 w 8960781"/>
              <a:gd name="connsiteY6" fmla="*/ 730767 h 6857143"/>
              <a:gd name="connsiteX7" fmla="*/ 8727278 w 8960781"/>
              <a:gd name="connsiteY7" fmla="*/ 1189226 h 6857143"/>
              <a:gd name="connsiteX8" fmla="*/ 8741174 w 8960781"/>
              <a:gd name="connsiteY8" fmla="*/ 1382014 h 6857143"/>
              <a:gd name="connsiteX9" fmla="*/ 8736542 w 8960781"/>
              <a:gd name="connsiteY9" fmla="*/ 1675898 h 6857143"/>
              <a:gd name="connsiteX10" fmla="*/ 8757387 w 8960781"/>
              <a:gd name="connsiteY10" fmla="*/ 1849877 h 6857143"/>
              <a:gd name="connsiteX11" fmla="*/ 8768968 w 8960781"/>
              <a:gd name="connsiteY11" fmla="*/ 2134357 h 6857143"/>
              <a:gd name="connsiteX12" fmla="*/ 8796761 w 8960781"/>
              <a:gd name="connsiteY12" fmla="*/ 2576358 h 6857143"/>
              <a:gd name="connsiteX13" fmla="*/ 8815290 w 8960781"/>
              <a:gd name="connsiteY13" fmla="*/ 2860838 h 6857143"/>
              <a:gd name="connsiteX14" fmla="*/ 8815290 w 8960781"/>
              <a:gd name="connsiteY14" fmla="*/ 3265222 h 6857143"/>
              <a:gd name="connsiteX15" fmla="*/ 8826871 w 8960781"/>
              <a:gd name="connsiteY15" fmla="*/ 3354563 h 6857143"/>
              <a:gd name="connsiteX16" fmla="*/ 8863929 w 8960781"/>
              <a:gd name="connsiteY16" fmla="*/ 3589670 h 6857143"/>
              <a:gd name="connsiteX17" fmla="*/ 8877826 w 8960781"/>
              <a:gd name="connsiteY17" fmla="*/ 3909415 h 6857143"/>
              <a:gd name="connsiteX18" fmla="*/ 8896354 w 8960781"/>
              <a:gd name="connsiteY18" fmla="*/ 4259725 h 6857143"/>
              <a:gd name="connsiteX19" fmla="*/ 8914883 w 8960781"/>
              <a:gd name="connsiteY19" fmla="*/ 4784014 h 6857143"/>
              <a:gd name="connsiteX20" fmla="*/ 8928780 w 8960781"/>
              <a:gd name="connsiteY20" fmla="*/ 5465825 h 6857143"/>
              <a:gd name="connsiteX21" fmla="*/ 8926464 w 8960781"/>
              <a:gd name="connsiteY21" fmla="*/ 5576325 h 6857143"/>
              <a:gd name="connsiteX22" fmla="*/ 8921832 w 8960781"/>
              <a:gd name="connsiteY22" fmla="*/ 5740900 h 6857143"/>
              <a:gd name="connsiteX23" fmla="*/ 8928780 w 8960781"/>
              <a:gd name="connsiteY23" fmla="*/ 5952496 h 6857143"/>
              <a:gd name="connsiteX24" fmla="*/ 8926464 w 8960781"/>
              <a:gd name="connsiteY24" fmla="*/ 6171146 h 6857143"/>
              <a:gd name="connsiteX25" fmla="*/ 8955122 w 8960781"/>
              <a:gd name="connsiteY25" fmla="*/ 6775188 h 6857143"/>
              <a:gd name="connsiteX26" fmla="*/ 8946312 w 8960781"/>
              <a:gd name="connsiteY26" fmla="*/ 6857143 h 6857143"/>
              <a:gd name="connsiteX27" fmla="*/ 0 w 8960781"/>
              <a:gd name="connsiteY27" fmla="*/ 6857143 h 685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60781" h="6857143">
                <a:moveTo>
                  <a:pt x="0" y="0"/>
                </a:moveTo>
                <a:lnTo>
                  <a:pt x="8605759" y="0"/>
                </a:lnTo>
                <a:lnTo>
                  <a:pt x="8600759" y="87161"/>
                </a:lnTo>
                <a:cubicBezTo>
                  <a:pt x="8605681" y="135358"/>
                  <a:pt x="8617262" y="182967"/>
                  <a:pt x="8632316" y="229989"/>
                </a:cubicBezTo>
                <a:cubicBezTo>
                  <a:pt x="8657794" y="312276"/>
                  <a:pt x="8674007" y="396915"/>
                  <a:pt x="8657794" y="483905"/>
                </a:cubicBezTo>
                <a:cubicBezTo>
                  <a:pt x="8650845" y="523873"/>
                  <a:pt x="8653162" y="563841"/>
                  <a:pt x="8667058" y="603809"/>
                </a:cubicBezTo>
                <a:cubicBezTo>
                  <a:pt x="8678639" y="643777"/>
                  <a:pt x="8683271" y="688448"/>
                  <a:pt x="8683271" y="730767"/>
                </a:cubicBezTo>
                <a:cubicBezTo>
                  <a:pt x="8690220" y="883587"/>
                  <a:pt x="8697168" y="1038757"/>
                  <a:pt x="8727278" y="1189226"/>
                </a:cubicBezTo>
                <a:cubicBezTo>
                  <a:pt x="8738858" y="1252705"/>
                  <a:pt x="8741174" y="1318535"/>
                  <a:pt x="8741174" y="1382014"/>
                </a:cubicBezTo>
                <a:cubicBezTo>
                  <a:pt x="8745806" y="1480759"/>
                  <a:pt x="8715697" y="1577153"/>
                  <a:pt x="8736542" y="1675898"/>
                </a:cubicBezTo>
                <a:cubicBezTo>
                  <a:pt x="8748123" y="1734675"/>
                  <a:pt x="8768968" y="1788749"/>
                  <a:pt x="8757387" y="1849877"/>
                </a:cubicBezTo>
                <a:cubicBezTo>
                  <a:pt x="8743490" y="1946271"/>
                  <a:pt x="8755071" y="2040314"/>
                  <a:pt x="8768968" y="2134357"/>
                </a:cubicBezTo>
                <a:cubicBezTo>
                  <a:pt x="8789813" y="2282474"/>
                  <a:pt x="8801393" y="2428241"/>
                  <a:pt x="8796761" y="2576358"/>
                </a:cubicBezTo>
                <a:cubicBezTo>
                  <a:pt x="8794445" y="2672752"/>
                  <a:pt x="8801393" y="2766795"/>
                  <a:pt x="8815290" y="2860838"/>
                </a:cubicBezTo>
                <a:cubicBezTo>
                  <a:pt x="8831503" y="2994849"/>
                  <a:pt x="8859296" y="3131211"/>
                  <a:pt x="8815290" y="3265222"/>
                </a:cubicBezTo>
                <a:cubicBezTo>
                  <a:pt x="8806026" y="3295786"/>
                  <a:pt x="8819922" y="3326350"/>
                  <a:pt x="8826871" y="3354563"/>
                </a:cubicBezTo>
                <a:cubicBezTo>
                  <a:pt x="8840768" y="3434499"/>
                  <a:pt x="8866245" y="3512084"/>
                  <a:pt x="8863929" y="3589670"/>
                </a:cubicBezTo>
                <a:cubicBezTo>
                  <a:pt x="8859296" y="3697819"/>
                  <a:pt x="8880142" y="3803617"/>
                  <a:pt x="8877826" y="3909415"/>
                </a:cubicBezTo>
                <a:cubicBezTo>
                  <a:pt x="8877826" y="4024618"/>
                  <a:pt x="8884774" y="4144523"/>
                  <a:pt x="8896354" y="4259725"/>
                </a:cubicBezTo>
                <a:cubicBezTo>
                  <a:pt x="8914883" y="4433704"/>
                  <a:pt x="8921832" y="4610035"/>
                  <a:pt x="8914883" y="4784014"/>
                </a:cubicBezTo>
                <a:cubicBezTo>
                  <a:pt x="8905619" y="5012068"/>
                  <a:pt x="8917200" y="5240122"/>
                  <a:pt x="8928780" y="5465825"/>
                </a:cubicBezTo>
                <a:cubicBezTo>
                  <a:pt x="8928780" y="5503442"/>
                  <a:pt x="8935729" y="5543410"/>
                  <a:pt x="8926464" y="5576325"/>
                </a:cubicBezTo>
                <a:cubicBezTo>
                  <a:pt x="8907935" y="5632751"/>
                  <a:pt x="8914883" y="5686825"/>
                  <a:pt x="8921832" y="5740900"/>
                </a:cubicBezTo>
                <a:cubicBezTo>
                  <a:pt x="8931096" y="5811432"/>
                  <a:pt x="8942677" y="5884315"/>
                  <a:pt x="8928780" y="5952496"/>
                </a:cubicBezTo>
                <a:cubicBezTo>
                  <a:pt x="8914883" y="6027731"/>
                  <a:pt x="8919516" y="6098263"/>
                  <a:pt x="8926464" y="6171146"/>
                </a:cubicBezTo>
                <a:cubicBezTo>
                  <a:pt x="8946730" y="6399494"/>
                  <a:pt x="8972316" y="6563040"/>
                  <a:pt x="8955122" y="6775188"/>
                </a:cubicBezTo>
                <a:lnTo>
                  <a:pt x="8946312" y="6857143"/>
                </a:lnTo>
                <a:lnTo>
                  <a:pt x="0" y="68571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A95EB-8583-4DCF-92C5-D4F8C30A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438150"/>
            <a:ext cx="7787947" cy="10620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037785-15E5-4200-A76C-A2147E443B19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B956E-9A88-4376-8FE0-40372E1CD2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0244FD-0299-4124-9F46-EF42FCAC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80975" indent="-180975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2F5E58-2DDC-4806-B33A-D6D71F5BCF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17748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80975" indent="-180975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C55E63-84D0-4C4F-A4DA-D167ADB308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4" y="1509505"/>
            <a:ext cx="7787946" cy="60504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0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2 x Content (Dark 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84EA69C8-F204-4459-B516-2C2A5354F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711"/>
          <a:stretch/>
        </p:blipFill>
        <p:spPr>
          <a:xfrm>
            <a:off x="5485810" y="0"/>
            <a:ext cx="6706190" cy="685799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4933ED-7087-4AE1-A19D-CF7966DC3855}"/>
              </a:ext>
            </a:extLst>
          </p:cNvPr>
          <p:cNvSpPr/>
          <p:nvPr/>
        </p:nvSpPr>
        <p:spPr>
          <a:xfrm>
            <a:off x="1" y="857"/>
            <a:ext cx="8960781" cy="6857143"/>
          </a:xfrm>
          <a:custGeom>
            <a:avLst/>
            <a:gdLst>
              <a:gd name="connsiteX0" fmla="*/ 0 w 8960781"/>
              <a:gd name="connsiteY0" fmla="*/ 0 h 6857143"/>
              <a:gd name="connsiteX1" fmla="*/ 8605759 w 8960781"/>
              <a:gd name="connsiteY1" fmla="*/ 0 h 6857143"/>
              <a:gd name="connsiteX2" fmla="*/ 8600759 w 8960781"/>
              <a:gd name="connsiteY2" fmla="*/ 87161 h 6857143"/>
              <a:gd name="connsiteX3" fmla="*/ 8632316 w 8960781"/>
              <a:gd name="connsiteY3" fmla="*/ 229989 h 6857143"/>
              <a:gd name="connsiteX4" fmla="*/ 8657794 w 8960781"/>
              <a:gd name="connsiteY4" fmla="*/ 483905 h 6857143"/>
              <a:gd name="connsiteX5" fmla="*/ 8667058 w 8960781"/>
              <a:gd name="connsiteY5" fmla="*/ 603809 h 6857143"/>
              <a:gd name="connsiteX6" fmla="*/ 8683271 w 8960781"/>
              <a:gd name="connsiteY6" fmla="*/ 730767 h 6857143"/>
              <a:gd name="connsiteX7" fmla="*/ 8727278 w 8960781"/>
              <a:gd name="connsiteY7" fmla="*/ 1189226 h 6857143"/>
              <a:gd name="connsiteX8" fmla="*/ 8741174 w 8960781"/>
              <a:gd name="connsiteY8" fmla="*/ 1382014 h 6857143"/>
              <a:gd name="connsiteX9" fmla="*/ 8736542 w 8960781"/>
              <a:gd name="connsiteY9" fmla="*/ 1675898 h 6857143"/>
              <a:gd name="connsiteX10" fmla="*/ 8757387 w 8960781"/>
              <a:gd name="connsiteY10" fmla="*/ 1849877 h 6857143"/>
              <a:gd name="connsiteX11" fmla="*/ 8768968 w 8960781"/>
              <a:gd name="connsiteY11" fmla="*/ 2134357 h 6857143"/>
              <a:gd name="connsiteX12" fmla="*/ 8796761 w 8960781"/>
              <a:gd name="connsiteY12" fmla="*/ 2576358 h 6857143"/>
              <a:gd name="connsiteX13" fmla="*/ 8815290 w 8960781"/>
              <a:gd name="connsiteY13" fmla="*/ 2860838 h 6857143"/>
              <a:gd name="connsiteX14" fmla="*/ 8815290 w 8960781"/>
              <a:gd name="connsiteY14" fmla="*/ 3265222 h 6857143"/>
              <a:gd name="connsiteX15" fmla="*/ 8826871 w 8960781"/>
              <a:gd name="connsiteY15" fmla="*/ 3354563 h 6857143"/>
              <a:gd name="connsiteX16" fmla="*/ 8863929 w 8960781"/>
              <a:gd name="connsiteY16" fmla="*/ 3589670 h 6857143"/>
              <a:gd name="connsiteX17" fmla="*/ 8877826 w 8960781"/>
              <a:gd name="connsiteY17" fmla="*/ 3909415 h 6857143"/>
              <a:gd name="connsiteX18" fmla="*/ 8896354 w 8960781"/>
              <a:gd name="connsiteY18" fmla="*/ 4259725 h 6857143"/>
              <a:gd name="connsiteX19" fmla="*/ 8914883 w 8960781"/>
              <a:gd name="connsiteY19" fmla="*/ 4784014 h 6857143"/>
              <a:gd name="connsiteX20" fmla="*/ 8928780 w 8960781"/>
              <a:gd name="connsiteY20" fmla="*/ 5465825 h 6857143"/>
              <a:gd name="connsiteX21" fmla="*/ 8926464 w 8960781"/>
              <a:gd name="connsiteY21" fmla="*/ 5576325 h 6857143"/>
              <a:gd name="connsiteX22" fmla="*/ 8921832 w 8960781"/>
              <a:gd name="connsiteY22" fmla="*/ 5740900 h 6857143"/>
              <a:gd name="connsiteX23" fmla="*/ 8928780 w 8960781"/>
              <a:gd name="connsiteY23" fmla="*/ 5952496 h 6857143"/>
              <a:gd name="connsiteX24" fmla="*/ 8926464 w 8960781"/>
              <a:gd name="connsiteY24" fmla="*/ 6171146 h 6857143"/>
              <a:gd name="connsiteX25" fmla="*/ 8955122 w 8960781"/>
              <a:gd name="connsiteY25" fmla="*/ 6775188 h 6857143"/>
              <a:gd name="connsiteX26" fmla="*/ 8946312 w 8960781"/>
              <a:gd name="connsiteY26" fmla="*/ 6857143 h 6857143"/>
              <a:gd name="connsiteX27" fmla="*/ 0 w 8960781"/>
              <a:gd name="connsiteY27" fmla="*/ 6857143 h 685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960781" h="6857143">
                <a:moveTo>
                  <a:pt x="0" y="0"/>
                </a:moveTo>
                <a:lnTo>
                  <a:pt x="8605759" y="0"/>
                </a:lnTo>
                <a:lnTo>
                  <a:pt x="8600759" y="87161"/>
                </a:lnTo>
                <a:cubicBezTo>
                  <a:pt x="8605681" y="135358"/>
                  <a:pt x="8617262" y="182967"/>
                  <a:pt x="8632316" y="229989"/>
                </a:cubicBezTo>
                <a:cubicBezTo>
                  <a:pt x="8657794" y="312276"/>
                  <a:pt x="8674007" y="396915"/>
                  <a:pt x="8657794" y="483905"/>
                </a:cubicBezTo>
                <a:cubicBezTo>
                  <a:pt x="8650845" y="523873"/>
                  <a:pt x="8653162" y="563841"/>
                  <a:pt x="8667058" y="603809"/>
                </a:cubicBezTo>
                <a:cubicBezTo>
                  <a:pt x="8678639" y="643777"/>
                  <a:pt x="8683271" y="688448"/>
                  <a:pt x="8683271" y="730767"/>
                </a:cubicBezTo>
                <a:cubicBezTo>
                  <a:pt x="8690220" y="883587"/>
                  <a:pt x="8697168" y="1038757"/>
                  <a:pt x="8727278" y="1189226"/>
                </a:cubicBezTo>
                <a:cubicBezTo>
                  <a:pt x="8738858" y="1252705"/>
                  <a:pt x="8741174" y="1318535"/>
                  <a:pt x="8741174" y="1382014"/>
                </a:cubicBezTo>
                <a:cubicBezTo>
                  <a:pt x="8745806" y="1480759"/>
                  <a:pt x="8715697" y="1577153"/>
                  <a:pt x="8736542" y="1675898"/>
                </a:cubicBezTo>
                <a:cubicBezTo>
                  <a:pt x="8748123" y="1734675"/>
                  <a:pt x="8768968" y="1788749"/>
                  <a:pt x="8757387" y="1849877"/>
                </a:cubicBezTo>
                <a:cubicBezTo>
                  <a:pt x="8743490" y="1946271"/>
                  <a:pt x="8755071" y="2040314"/>
                  <a:pt x="8768968" y="2134357"/>
                </a:cubicBezTo>
                <a:cubicBezTo>
                  <a:pt x="8789813" y="2282474"/>
                  <a:pt x="8801393" y="2428241"/>
                  <a:pt x="8796761" y="2576358"/>
                </a:cubicBezTo>
                <a:cubicBezTo>
                  <a:pt x="8794445" y="2672752"/>
                  <a:pt x="8801393" y="2766795"/>
                  <a:pt x="8815290" y="2860838"/>
                </a:cubicBezTo>
                <a:cubicBezTo>
                  <a:pt x="8831503" y="2994849"/>
                  <a:pt x="8859296" y="3131211"/>
                  <a:pt x="8815290" y="3265222"/>
                </a:cubicBezTo>
                <a:cubicBezTo>
                  <a:pt x="8806026" y="3295786"/>
                  <a:pt x="8819922" y="3326350"/>
                  <a:pt x="8826871" y="3354563"/>
                </a:cubicBezTo>
                <a:cubicBezTo>
                  <a:pt x="8840768" y="3434499"/>
                  <a:pt x="8866245" y="3512084"/>
                  <a:pt x="8863929" y="3589670"/>
                </a:cubicBezTo>
                <a:cubicBezTo>
                  <a:pt x="8859296" y="3697819"/>
                  <a:pt x="8880142" y="3803617"/>
                  <a:pt x="8877826" y="3909415"/>
                </a:cubicBezTo>
                <a:cubicBezTo>
                  <a:pt x="8877826" y="4024618"/>
                  <a:pt x="8884774" y="4144523"/>
                  <a:pt x="8896354" y="4259725"/>
                </a:cubicBezTo>
                <a:cubicBezTo>
                  <a:pt x="8914883" y="4433704"/>
                  <a:pt x="8921832" y="4610035"/>
                  <a:pt x="8914883" y="4784014"/>
                </a:cubicBezTo>
                <a:cubicBezTo>
                  <a:pt x="8905619" y="5012068"/>
                  <a:pt x="8917200" y="5240122"/>
                  <a:pt x="8928780" y="5465825"/>
                </a:cubicBezTo>
                <a:cubicBezTo>
                  <a:pt x="8928780" y="5503442"/>
                  <a:pt x="8935729" y="5543410"/>
                  <a:pt x="8926464" y="5576325"/>
                </a:cubicBezTo>
                <a:cubicBezTo>
                  <a:pt x="8907935" y="5632751"/>
                  <a:pt x="8914883" y="5686825"/>
                  <a:pt x="8921832" y="5740900"/>
                </a:cubicBezTo>
                <a:cubicBezTo>
                  <a:pt x="8931096" y="5811432"/>
                  <a:pt x="8942677" y="5884315"/>
                  <a:pt x="8928780" y="5952496"/>
                </a:cubicBezTo>
                <a:cubicBezTo>
                  <a:pt x="8914883" y="6027731"/>
                  <a:pt x="8919516" y="6098263"/>
                  <a:pt x="8926464" y="6171146"/>
                </a:cubicBezTo>
                <a:cubicBezTo>
                  <a:pt x="8946730" y="6399494"/>
                  <a:pt x="8972316" y="6563040"/>
                  <a:pt x="8955122" y="6775188"/>
                </a:cubicBezTo>
                <a:lnTo>
                  <a:pt x="8946312" y="6857143"/>
                </a:lnTo>
                <a:lnTo>
                  <a:pt x="0" y="68571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A95EB-8583-4DCF-92C5-D4F8C30A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438150"/>
            <a:ext cx="7787947" cy="10620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037785-15E5-4200-A76C-A2147E443B19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B956E-9A88-4376-8FE0-40372E1CD2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0244FD-0299-4124-9F46-EF42FCAC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80975" indent="-180975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2F5E58-2DDC-4806-B33A-D6D71F5BCF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17748" y="2114549"/>
            <a:ext cx="3744912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80975" indent="-180975">
              <a:defRPr sz="2000">
                <a:solidFill>
                  <a:schemeClr val="bg1"/>
                </a:solidFill>
              </a:defRPr>
            </a:lvl3pPr>
            <a:lvl4pPr marL="542925" indent="-180975">
              <a:defRPr sz="2000">
                <a:solidFill>
                  <a:schemeClr val="bg1"/>
                </a:solidFill>
              </a:defRPr>
            </a:lvl4pPr>
            <a:lvl5pPr marL="895350" indent="-180975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C55E63-84D0-4C4F-A4DA-D167ADB308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4" y="1509505"/>
            <a:ext cx="7787946" cy="60504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7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x Content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40EF6A-EA4D-4EA0-A049-F069731AC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6"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1A8B127-D76D-4959-99AD-F4A73766A161}"/>
              </a:ext>
            </a:extLst>
          </p:cNvPr>
          <p:cNvSpPr/>
          <p:nvPr/>
        </p:nvSpPr>
        <p:spPr>
          <a:xfrm>
            <a:off x="-1" y="0"/>
            <a:ext cx="6019145" cy="6858000"/>
          </a:xfrm>
          <a:custGeom>
            <a:avLst/>
            <a:gdLst>
              <a:gd name="connsiteX0" fmla="*/ 0 w 6007170"/>
              <a:gd name="connsiteY0" fmla="*/ 0 h 6857143"/>
              <a:gd name="connsiteX1" fmla="*/ 5652148 w 6007170"/>
              <a:gd name="connsiteY1" fmla="*/ 0 h 6857143"/>
              <a:gd name="connsiteX2" fmla="*/ 5647148 w 6007170"/>
              <a:gd name="connsiteY2" fmla="*/ 87161 h 6857143"/>
              <a:gd name="connsiteX3" fmla="*/ 5678705 w 6007170"/>
              <a:gd name="connsiteY3" fmla="*/ 229989 h 6857143"/>
              <a:gd name="connsiteX4" fmla="*/ 5704183 w 6007170"/>
              <a:gd name="connsiteY4" fmla="*/ 483905 h 6857143"/>
              <a:gd name="connsiteX5" fmla="*/ 5713447 w 6007170"/>
              <a:gd name="connsiteY5" fmla="*/ 603809 h 6857143"/>
              <a:gd name="connsiteX6" fmla="*/ 5729660 w 6007170"/>
              <a:gd name="connsiteY6" fmla="*/ 730767 h 6857143"/>
              <a:gd name="connsiteX7" fmla="*/ 5773667 w 6007170"/>
              <a:gd name="connsiteY7" fmla="*/ 1189226 h 6857143"/>
              <a:gd name="connsiteX8" fmla="*/ 5787563 w 6007170"/>
              <a:gd name="connsiteY8" fmla="*/ 1382014 h 6857143"/>
              <a:gd name="connsiteX9" fmla="*/ 5782931 w 6007170"/>
              <a:gd name="connsiteY9" fmla="*/ 1675898 h 6857143"/>
              <a:gd name="connsiteX10" fmla="*/ 5803776 w 6007170"/>
              <a:gd name="connsiteY10" fmla="*/ 1849877 h 6857143"/>
              <a:gd name="connsiteX11" fmla="*/ 5815357 w 6007170"/>
              <a:gd name="connsiteY11" fmla="*/ 2134357 h 6857143"/>
              <a:gd name="connsiteX12" fmla="*/ 5843150 w 6007170"/>
              <a:gd name="connsiteY12" fmla="*/ 2576358 h 6857143"/>
              <a:gd name="connsiteX13" fmla="*/ 5861679 w 6007170"/>
              <a:gd name="connsiteY13" fmla="*/ 2860838 h 6857143"/>
              <a:gd name="connsiteX14" fmla="*/ 5861679 w 6007170"/>
              <a:gd name="connsiteY14" fmla="*/ 3265222 h 6857143"/>
              <a:gd name="connsiteX15" fmla="*/ 5873260 w 6007170"/>
              <a:gd name="connsiteY15" fmla="*/ 3354563 h 6857143"/>
              <a:gd name="connsiteX16" fmla="*/ 5910318 w 6007170"/>
              <a:gd name="connsiteY16" fmla="*/ 3589670 h 6857143"/>
              <a:gd name="connsiteX17" fmla="*/ 5924215 w 6007170"/>
              <a:gd name="connsiteY17" fmla="*/ 3909415 h 6857143"/>
              <a:gd name="connsiteX18" fmla="*/ 5942743 w 6007170"/>
              <a:gd name="connsiteY18" fmla="*/ 4259725 h 6857143"/>
              <a:gd name="connsiteX19" fmla="*/ 5961272 w 6007170"/>
              <a:gd name="connsiteY19" fmla="*/ 4784014 h 6857143"/>
              <a:gd name="connsiteX20" fmla="*/ 5975169 w 6007170"/>
              <a:gd name="connsiteY20" fmla="*/ 5465825 h 6857143"/>
              <a:gd name="connsiteX21" fmla="*/ 5972853 w 6007170"/>
              <a:gd name="connsiteY21" fmla="*/ 5576325 h 6857143"/>
              <a:gd name="connsiteX22" fmla="*/ 5968221 w 6007170"/>
              <a:gd name="connsiteY22" fmla="*/ 5740900 h 6857143"/>
              <a:gd name="connsiteX23" fmla="*/ 5975169 w 6007170"/>
              <a:gd name="connsiteY23" fmla="*/ 5952496 h 6857143"/>
              <a:gd name="connsiteX24" fmla="*/ 5972853 w 6007170"/>
              <a:gd name="connsiteY24" fmla="*/ 6171146 h 6857143"/>
              <a:gd name="connsiteX25" fmla="*/ 6001511 w 6007170"/>
              <a:gd name="connsiteY25" fmla="*/ 6775188 h 6857143"/>
              <a:gd name="connsiteX26" fmla="*/ 5992701 w 6007170"/>
              <a:gd name="connsiteY26" fmla="*/ 6857143 h 6857143"/>
              <a:gd name="connsiteX27" fmla="*/ 0 w 6007170"/>
              <a:gd name="connsiteY27" fmla="*/ 6857143 h 685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07170" h="6857143">
                <a:moveTo>
                  <a:pt x="0" y="0"/>
                </a:moveTo>
                <a:lnTo>
                  <a:pt x="5652148" y="0"/>
                </a:lnTo>
                <a:lnTo>
                  <a:pt x="5647148" y="87161"/>
                </a:lnTo>
                <a:cubicBezTo>
                  <a:pt x="5652070" y="135358"/>
                  <a:pt x="5663651" y="182967"/>
                  <a:pt x="5678705" y="229989"/>
                </a:cubicBezTo>
                <a:cubicBezTo>
                  <a:pt x="5704183" y="312276"/>
                  <a:pt x="5720396" y="396915"/>
                  <a:pt x="5704183" y="483905"/>
                </a:cubicBezTo>
                <a:cubicBezTo>
                  <a:pt x="5697234" y="523873"/>
                  <a:pt x="5699551" y="563841"/>
                  <a:pt x="5713447" y="603809"/>
                </a:cubicBezTo>
                <a:cubicBezTo>
                  <a:pt x="5725028" y="643777"/>
                  <a:pt x="5729660" y="688448"/>
                  <a:pt x="5729660" y="730767"/>
                </a:cubicBezTo>
                <a:cubicBezTo>
                  <a:pt x="5736609" y="883587"/>
                  <a:pt x="5743557" y="1038757"/>
                  <a:pt x="5773667" y="1189226"/>
                </a:cubicBezTo>
                <a:cubicBezTo>
                  <a:pt x="5785247" y="1252705"/>
                  <a:pt x="5787563" y="1318535"/>
                  <a:pt x="5787563" y="1382014"/>
                </a:cubicBezTo>
                <a:cubicBezTo>
                  <a:pt x="5792195" y="1480759"/>
                  <a:pt x="5762086" y="1577153"/>
                  <a:pt x="5782931" y="1675898"/>
                </a:cubicBezTo>
                <a:cubicBezTo>
                  <a:pt x="5794512" y="1734675"/>
                  <a:pt x="5815357" y="1788749"/>
                  <a:pt x="5803776" y="1849877"/>
                </a:cubicBezTo>
                <a:cubicBezTo>
                  <a:pt x="5789879" y="1946271"/>
                  <a:pt x="5801460" y="2040314"/>
                  <a:pt x="5815357" y="2134357"/>
                </a:cubicBezTo>
                <a:cubicBezTo>
                  <a:pt x="5836202" y="2282474"/>
                  <a:pt x="5847782" y="2428241"/>
                  <a:pt x="5843150" y="2576358"/>
                </a:cubicBezTo>
                <a:cubicBezTo>
                  <a:pt x="5840834" y="2672752"/>
                  <a:pt x="5847782" y="2766795"/>
                  <a:pt x="5861679" y="2860838"/>
                </a:cubicBezTo>
                <a:cubicBezTo>
                  <a:pt x="5877892" y="2994849"/>
                  <a:pt x="5905685" y="3131211"/>
                  <a:pt x="5861679" y="3265222"/>
                </a:cubicBezTo>
                <a:cubicBezTo>
                  <a:pt x="5852415" y="3295786"/>
                  <a:pt x="5866311" y="3326350"/>
                  <a:pt x="5873260" y="3354563"/>
                </a:cubicBezTo>
                <a:cubicBezTo>
                  <a:pt x="5887157" y="3434499"/>
                  <a:pt x="5912634" y="3512084"/>
                  <a:pt x="5910318" y="3589670"/>
                </a:cubicBezTo>
                <a:cubicBezTo>
                  <a:pt x="5905685" y="3697819"/>
                  <a:pt x="5926531" y="3803617"/>
                  <a:pt x="5924215" y="3909415"/>
                </a:cubicBezTo>
                <a:cubicBezTo>
                  <a:pt x="5924215" y="4024618"/>
                  <a:pt x="5931163" y="4144523"/>
                  <a:pt x="5942743" y="4259725"/>
                </a:cubicBezTo>
                <a:cubicBezTo>
                  <a:pt x="5961272" y="4433704"/>
                  <a:pt x="5968221" y="4610035"/>
                  <a:pt x="5961272" y="4784014"/>
                </a:cubicBezTo>
                <a:cubicBezTo>
                  <a:pt x="5952008" y="5012068"/>
                  <a:pt x="5963589" y="5240122"/>
                  <a:pt x="5975169" y="5465825"/>
                </a:cubicBezTo>
                <a:cubicBezTo>
                  <a:pt x="5975169" y="5503442"/>
                  <a:pt x="5982118" y="5543410"/>
                  <a:pt x="5972853" y="5576325"/>
                </a:cubicBezTo>
                <a:cubicBezTo>
                  <a:pt x="5954324" y="5632751"/>
                  <a:pt x="5961272" y="5686825"/>
                  <a:pt x="5968221" y="5740900"/>
                </a:cubicBezTo>
                <a:cubicBezTo>
                  <a:pt x="5977485" y="5811432"/>
                  <a:pt x="5989066" y="5884315"/>
                  <a:pt x="5975169" y="5952496"/>
                </a:cubicBezTo>
                <a:cubicBezTo>
                  <a:pt x="5961272" y="6027731"/>
                  <a:pt x="5965905" y="6098263"/>
                  <a:pt x="5972853" y="6171146"/>
                </a:cubicBezTo>
                <a:cubicBezTo>
                  <a:pt x="5993119" y="6399494"/>
                  <a:pt x="6018705" y="6563040"/>
                  <a:pt x="6001511" y="6775188"/>
                </a:cubicBezTo>
                <a:lnTo>
                  <a:pt x="5992701" y="6857143"/>
                </a:lnTo>
                <a:lnTo>
                  <a:pt x="0" y="68571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4D270C-3097-43C2-9893-92C110BA1B47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B956E-9A88-4376-8FE0-40372E1CD2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84CB399-CB8A-4707-928F-CB2C86D7A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438150"/>
            <a:ext cx="4539115" cy="10620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2352C1-2B56-48E8-BB6E-239C9B1FE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2114549"/>
            <a:ext cx="4539115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77800" indent="-177800">
              <a:defRPr sz="2000">
                <a:solidFill>
                  <a:schemeClr val="bg1"/>
                </a:solidFill>
              </a:defRPr>
            </a:lvl3pPr>
            <a:lvl4pPr marL="539750" indent="-177800">
              <a:defRPr sz="2000">
                <a:solidFill>
                  <a:schemeClr val="bg1"/>
                </a:solidFill>
              </a:defRPr>
            </a:lvl4pPr>
            <a:lvl5pPr marL="895350" indent="-177800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691543-F86C-4CBE-9DB5-C5C18881A9F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9548" y="2114549"/>
            <a:ext cx="4697738" cy="36961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F5C39F3-0E13-4D7D-B058-40A01A2972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4" y="1509505"/>
            <a:ext cx="4539114" cy="60504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636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x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1A8B127-D76D-4959-99AD-F4A73766A161}"/>
              </a:ext>
            </a:extLst>
          </p:cNvPr>
          <p:cNvSpPr/>
          <p:nvPr/>
        </p:nvSpPr>
        <p:spPr>
          <a:xfrm>
            <a:off x="-1" y="0"/>
            <a:ext cx="6019145" cy="6858000"/>
          </a:xfrm>
          <a:custGeom>
            <a:avLst/>
            <a:gdLst>
              <a:gd name="connsiteX0" fmla="*/ 0 w 6007170"/>
              <a:gd name="connsiteY0" fmla="*/ 0 h 6857143"/>
              <a:gd name="connsiteX1" fmla="*/ 5652148 w 6007170"/>
              <a:gd name="connsiteY1" fmla="*/ 0 h 6857143"/>
              <a:gd name="connsiteX2" fmla="*/ 5647148 w 6007170"/>
              <a:gd name="connsiteY2" fmla="*/ 87161 h 6857143"/>
              <a:gd name="connsiteX3" fmla="*/ 5678705 w 6007170"/>
              <a:gd name="connsiteY3" fmla="*/ 229989 h 6857143"/>
              <a:gd name="connsiteX4" fmla="*/ 5704183 w 6007170"/>
              <a:gd name="connsiteY4" fmla="*/ 483905 h 6857143"/>
              <a:gd name="connsiteX5" fmla="*/ 5713447 w 6007170"/>
              <a:gd name="connsiteY5" fmla="*/ 603809 h 6857143"/>
              <a:gd name="connsiteX6" fmla="*/ 5729660 w 6007170"/>
              <a:gd name="connsiteY6" fmla="*/ 730767 h 6857143"/>
              <a:gd name="connsiteX7" fmla="*/ 5773667 w 6007170"/>
              <a:gd name="connsiteY7" fmla="*/ 1189226 h 6857143"/>
              <a:gd name="connsiteX8" fmla="*/ 5787563 w 6007170"/>
              <a:gd name="connsiteY8" fmla="*/ 1382014 h 6857143"/>
              <a:gd name="connsiteX9" fmla="*/ 5782931 w 6007170"/>
              <a:gd name="connsiteY9" fmla="*/ 1675898 h 6857143"/>
              <a:gd name="connsiteX10" fmla="*/ 5803776 w 6007170"/>
              <a:gd name="connsiteY10" fmla="*/ 1849877 h 6857143"/>
              <a:gd name="connsiteX11" fmla="*/ 5815357 w 6007170"/>
              <a:gd name="connsiteY11" fmla="*/ 2134357 h 6857143"/>
              <a:gd name="connsiteX12" fmla="*/ 5843150 w 6007170"/>
              <a:gd name="connsiteY12" fmla="*/ 2576358 h 6857143"/>
              <a:gd name="connsiteX13" fmla="*/ 5861679 w 6007170"/>
              <a:gd name="connsiteY13" fmla="*/ 2860838 h 6857143"/>
              <a:gd name="connsiteX14" fmla="*/ 5861679 w 6007170"/>
              <a:gd name="connsiteY14" fmla="*/ 3265222 h 6857143"/>
              <a:gd name="connsiteX15" fmla="*/ 5873260 w 6007170"/>
              <a:gd name="connsiteY15" fmla="*/ 3354563 h 6857143"/>
              <a:gd name="connsiteX16" fmla="*/ 5910318 w 6007170"/>
              <a:gd name="connsiteY16" fmla="*/ 3589670 h 6857143"/>
              <a:gd name="connsiteX17" fmla="*/ 5924215 w 6007170"/>
              <a:gd name="connsiteY17" fmla="*/ 3909415 h 6857143"/>
              <a:gd name="connsiteX18" fmla="*/ 5942743 w 6007170"/>
              <a:gd name="connsiteY18" fmla="*/ 4259725 h 6857143"/>
              <a:gd name="connsiteX19" fmla="*/ 5961272 w 6007170"/>
              <a:gd name="connsiteY19" fmla="*/ 4784014 h 6857143"/>
              <a:gd name="connsiteX20" fmla="*/ 5975169 w 6007170"/>
              <a:gd name="connsiteY20" fmla="*/ 5465825 h 6857143"/>
              <a:gd name="connsiteX21" fmla="*/ 5972853 w 6007170"/>
              <a:gd name="connsiteY21" fmla="*/ 5576325 h 6857143"/>
              <a:gd name="connsiteX22" fmla="*/ 5968221 w 6007170"/>
              <a:gd name="connsiteY22" fmla="*/ 5740900 h 6857143"/>
              <a:gd name="connsiteX23" fmla="*/ 5975169 w 6007170"/>
              <a:gd name="connsiteY23" fmla="*/ 5952496 h 6857143"/>
              <a:gd name="connsiteX24" fmla="*/ 5972853 w 6007170"/>
              <a:gd name="connsiteY24" fmla="*/ 6171146 h 6857143"/>
              <a:gd name="connsiteX25" fmla="*/ 6001511 w 6007170"/>
              <a:gd name="connsiteY25" fmla="*/ 6775188 h 6857143"/>
              <a:gd name="connsiteX26" fmla="*/ 5992701 w 6007170"/>
              <a:gd name="connsiteY26" fmla="*/ 6857143 h 6857143"/>
              <a:gd name="connsiteX27" fmla="*/ 0 w 6007170"/>
              <a:gd name="connsiteY27" fmla="*/ 6857143 h 685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07170" h="6857143">
                <a:moveTo>
                  <a:pt x="0" y="0"/>
                </a:moveTo>
                <a:lnTo>
                  <a:pt x="5652148" y="0"/>
                </a:lnTo>
                <a:lnTo>
                  <a:pt x="5647148" y="87161"/>
                </a:lnTo>
                <a:cubicBezTo>
                  <a:pt x="5652070" y="135358"/>
                  <a:pt x="5663651" y="182967"/>
                  <a:pt x="5678705" y="229989"/>
                </a:cubicBezTo>
                <a:cubicBezTo>
                  <a:pt x="5704183" y="312276"/>
                  <a:pt x="5720396" y="396915"/>
                  <a:pt x="5704183" y="483905"/>
                </a:cubicBezTo>
                <a:cubicBezTo>
                  <a:pt x="5697234" y="523873"/>
                  <a:pt x="5699551" y="563841"/>
                  <a:pt x="5713447" y="603809"/>
                </a:cubicBezTo>
                <a:cubicBezTo>
                  <a:pt x="5725028" y="643777"/>
                  <a:pt x="5729660" y="688448"/>
                  <a:pt x="5729660" y="730767"/>
                </a:cubicBezTo>
                <a:cubicBezTo>
                  <a:pt x="5736609" y="883587"/>
                  <a:pt x="5743557" y="1038757"/>
                  <a:pt x="5773667" y="1189226"/>
                </a:cubicBezTo>
                <a:cubicBezTo>
                  <a:pt x="5785247" y="1252705"/>
                  <a:pt x="5787563" y="1318535"/>
                  <a:pt x="5787563" y="1382014"/>
                </a:cubicBezTo>
                <a:cubicBezTo>
                  <a:pt x="5792195" y="1480759"/>
                  <a:pt x="5762086" y="1577153"/>
                  <a:pt x="5782931" y="1675898"/>
                </a:cubicBezTo>
                <a:cubicBezTo>
                  <a:pt x="5794512" y="1734675"/>
                  <a:pt x="5815357" y="1788749"/>
                  <a:pt x="5803776" y="1849877"/>
                </a:cubicBezTo>
                <a:cubicBezTo>
                  <a:pt x="5789879" y="1946271"/>
                  <a:pt x="5801460" y="2040314"/>
                  <a:pt x="5815357" y="2134357"/>
                </a:cubicBezTo>
                <a:cubicBezTo>
                  <a:pt x="5836202" y="2282474"/>
                  <a:pt x="5847782" y="2428241"/>
                  <a:pt x="5843150" y="2576358"/>
                </a:cubicBezTo>
                <a:cubicBezTo>
                  <a:pt x="5840834" y="2672752"/>
                  <a:pt x="5847782" y="2766795"/>
                  <a:pt x="5861679" y="2860838"/>
                </a:cubicBezTo>
                <a:cubicBezTo>
                  <a:pt x="5877892" y="2994849"/>
                  <a:pt x="5905685" y="3131211"/>
                  <a:pt x="5861679" y="3265222"/>
                </a:cubicBezTo>
                <a:cubicBezTo>
                  <a:pt x="5852415" y="3295786"/>
                  <a:pt x="5866311" y="3326350"/>
                  <a:pt x="5873260" y="3354563"/>
                </a:cubicBezTo>
                <a:cubicBezTo>
                  <a:pt x="5887157" y="3434499"/>
                  <a:pt x="5912634" y="3512084"/>
                  <a:pt x="5910318" y="3589670"/>
                </a:cubicBezTo>
                <a:cubicBezTo>
                  <a:pt x="5905685" y="3697819"/>
                  <a:pt x="5926531" y="3803617"/>
                  <a:pt x="5924215" y="3909415"/>
                </a:cubicBezTo>
                <a:cubicBezTo>
                  <a:pt x="5924215" y="4024618"/>
                  <a:pt x="5931163" y="4144523"/>
                  <a:pt x="5942743" y="4259725"/>
                </a:cubicBezTo>
                <a:cubicBezTo>
                  <a:pt x="5961272" y="4433704"/>
                  <a:pt x="5968221" y="4610035"/>
                  <a:pt x="5961272" y="4784014"/>
                </a:cubicBezTo>
                <a:cubicBezTo>
                  <a:pt x="5952008" y="5012068"/>
                  <a:pt x="5963589" y="5240122"/>
                  <a:pt x="5975169" y="5465825"/>
                </a:cubicBezTo>
                <a:cubicBezTo>
                  <a:pt x="5975169" y="5503442"/>
                  <a:pt x="5982118" y="5543410"/>
                  <a:pt x="5972853" y="5576325"/>
                </a:cubicBezTo>
                <a:cubicBezTo>
                  <a:pt x="5954324" y="5632751"/>
                  <a:pt x="5961272" y="5686825"/>
                  <a:pt x="5968221" y="5740900"/>
                </a:cubicBezTo>
                <a:cubicBezTo>
                  <a:pt x="5977485" y="5811432"/>
                  <a:pt x="5989066" y="5884315"/>
                  <a:pt x="5975169" y="5952496"/>
                </a:cubicBezTo>
                <a:cubicBezTo>
                  <a:pt x="5961272" y="6027731"/>
                  <a:pt x="5965905" y="6098263"/>
                  <a:pt x="5972853" y="6171146"/>
                </a:cubicBezTo>
                <a:cubicBezTo>
                  <a:pt x="5993119" y="6399494"/>
                  <a:pt x="6018705" y="6563040"/>
                  <a:pt x="6001511" y="6775188"/>
                </a:cubicBezTo>
                <a:lnTo>
                  <a:pt x="5992701" y="6857143"/>
                </a:lnTo>
                <a:lnTo>
                  <a:pt x="0" y="68571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A95EB-8583-4DCF-92C5-D4F8C30A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438150"/>
            <a:ext cx="4539115" cy="10620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C0EB0-585F-492A-9954-310795A47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2114549"/>
            <a:ext cx="4539115" cy="369613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177800" indent="-177800">
              <a:defRPr sz="2000">
                <a:solidFill>
                  <a:schemeClr val="bg1"/>
                </a:solidFill>
              </a:defRPr>
            </a:lvl3pPr>
            <a:lvl4pPr marL="539750" indent="-177800">
              <a:defRPr sz="2000">
                <a:solidFill>
                  <a:schemeClr val="bg1"/>
                </a:solidFill>
              </a:defRPr>
            </a:lvl4pPr>
            <a:lvl5pPr marL="895350" indent="-177800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95B3FB-A49C-49EF-9C8A-DC4943DE7C1B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579EFC-FFA0-42CD-B31F-A97127A078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9548" y="2114549"/>
            <a:ext cx="4697738" cy="36961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B956E-9A88-4376-8FE0-40372E1CD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F6B158B-09E0-493F-835D-7676262C22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4" y="1509505"/>
            <a:ext cx="4539114" cy="60504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03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water, surfing, bird&#10;&#10;Description automatically generated">
            <a:extLst>
              <a:ext uri="{FF2B5EF4-FFF2-40B4-BE49-F238E27FC236}">
                <a16:creationId xmlns:a16="http://schemas.microsoft.com/office/drawing/2014/main" id="{67382281-B97E-4700-BCF4-EB7A65A83D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5A95EB-8583-4DCF-92C5-D4F8C30A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551" y="1924050"/>
            <a:ext cx="7310438" cy="1085849"/>
          </a:xfrm>
        </p:spPr>
        <p:txBody>
          <a:bodyPr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C0EB0-585F-492A-9954-310795A47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550" y="3009900"/>
            <a:ext cx="7310438" cy="306705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000"/>
            </a:lvl1pPr>
            <a:lvl2pPr marL="361950" indent="-361950">
              <a:spcBef>
                <a:spcPts val="1200"/>
              </a:spcBef>
              <a:defRPr sz="2000"/>
            </a:lvl2pPr>
            <a:lvl3pPr marL="542925" indent="-180975">
              <a:spcBef>
                <a:spcPts val="1200"/>
              </a:spcBef>
              <a:defRPr sz="2000"/>
            </a:lvl3pPr>
            <a:lvl4pPr marL="895350" indent="-180975">
              <a:spcBef>
                <a:spcPts val="1200"/>
              </a:spcBef>
              <a:defRPr sz="2000"/>
            </a:lvl4pPr>
            <a:lvl5pPr marL="1257300" indent="-180975">
              <a:spcBef>
                <a:spcPts val="1200"/>
              </a:spcBef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375B-0E31-4DB9-A252-25B351CF1F58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33E21F-324C-4CE3-A382-0D9C1CC50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5"/>
          <a:stretch/>
        </p:blipFill>
        <p:spPr>
          <a:xfrm>
            <a:off x="-1" y="1"/>
            <a:ext cx="8858252" cy="53753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8414F8-782D-4A93-8B25-39F90A246B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66" y="475850"/>
            <a:ext cx="1476284" cy="8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08B93B-9A20-45C0-8087-37CA743CA6CC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C12D3B-566F-455A-9D25-7F8274908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2114550"/>
            <a:ext cx="4539115" cy="369613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tx1"/>
                </a:solidFill>
              </a:defRPr>
            </a:lvl2pPr>
            <a:lvl3pPr marL="177800" indent="-177800">
              <a:defRPr sz="2000">
                <a:solidFill>
                  <a:schemeClr val="tx1"/>
                </a:solidFill>
              </a:defRPr>
            </a:lvl3pPr>
            <a:lvl4pPr marL="539750" indent="-177800">
              <a:defRPr sz="2000">
                <a:solidFill>
                  <a:schemeClr val="tx1"/>
                </a:solidFill>
              </a:defRPr>
            </a:lvl4pPr>
            <a:lvl5pPr marL="895350" indent="-177800"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EF13F9-283E-4CBF-823F-F59083C609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93" y="5924152"/>
            <a:ext cx="1149195" cy="67144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DA2C3F-BDF5-4D60-9F29-04C3663CF2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9124" y="-1"/>
            <a:ext cx="6532876" cy="6858000"/>
          </a:xfrm>
          <a:custGeom>
            <a:avLst/>
            <a:gdLst>
              <a:gd name="connsiteX0" fmla="*/ 4171 w 6532876"/>
              <a:gd name="connsiteY0" fmla="*/ 0 h 6858000"/>
              <a:gd name="connsiteX1" fmla="*/ 6532876 w 6532876"/>
              <a:gd name="connsiteY1" fmla="*/ 0 h 6858000"/>
              <a:gd name="connsiteX2" fmla="*/ 6532876 w 6532876"/>
              <a:gd name="connsiteY2" fmla="*/ 6858000 h 6858000"/>
              <a:gd name="connsiteX3" fmla="*/ 347880 w 6532876"/>
              <a:gd name="connsiteY3" fmla="*/ 6858000 h 6858000"/>
              <a:gd name="connsiteX4" fmla="*/ 354362 w 6532876"/>
              <a:gd name="connsiteY4" fmla="*/ 6797374 h 6858000"/>
              <a:gd name="connsiteX5" fmla="*/ 325704 w 6532876"/>
              <a:gd name="connsiteY5" fmla="*/ 6190060 h 6858000"/>
              <a:gd name="connsiteX6" fmla="*/ 328021 w 6532876"/>
              <a:gd name="connsiteY6" fmla="*/ 5970226 h 6858000"/>
              <a:gd name="connsiteX7" fmla="*/ 321072 w 6532876"/>
              <a:gd name="connsiteY7" fmla="*/ 5757484 h 6858000"/>
              <a:gd name="connsiteX8" fmla="*/ 325704 w 6532876"/>
              <a:gd name="connsiteY8" fmla="*/ 5592017 h 6858000"/>
              <a:gd name="connsiteX9" fmla="*/ 328021 w 6532876"/>
              <a:gd name="connsiteY9" fmla="*/ 5480919 h 6858000"/>
              <a:gd name="connsiteX10" fmla="*/ 314124 w 6532876"/>
              <a:gd name="connsiteY10" fmla="*/ 4795414 h 6858000"/>
              <a:gd name="connsiteX11" fmla="*/ 295594 w 6532876"/>
              <a:gd name="connsiteY11" fmla="*/ 4268285 h 6858000"/>
              <a:gd name="connsiteX12" fmla="*/ 277066 w 6532876"/>
              <a:gd name="connsiteY12" fmla="*/ 3916078 h 6858000"/>
              <a:gd name="connsiteX13" fmla="*/ 263169 w 6532876"/>
              <a:gd name="connsiteY13" fmla="*/ 3594601 h 6858000"/>
              <a:gd name="connsiteX14" fmla="*/ 226111 w 6532876"/>
              <a:gd name="connsiteY14" fmla="*/ 3358220 h 6858000"/>
              <a:gd name="connsiteX15" fmla="*/ 214530 w 6532876"/>
              <a:gd name="connsiteY15" fmla="*/ 3268395 h 6858000"/>
              <a:gd name="connsiteX16" fmla="*/ 214530 w 6532876"/>
              <a:gd name="connsiteY16" fmla="*/ 2861821 h 6858000"/>
              <a:gd name="connsiteX17" fmla="*/ 196001 w 6532876"/>
              <a:gd name="connsiteY17" fmla="*/ 2575800 h 6858000"/>
              <a:gd name="connsiteX18" fmla="*/ 168208 w 6532876"/>
              <a:gd name="connsiteY18" fmla="*/ 2131405 h 6858000"/>
              <a:gd name="connsiteX19" fmla="*/ 156627 w 6532876"/>
              <a:gd name="connsiteY19" fmla="*/ 1845384 h 6858000"/>
              <a:gd name="connsiteX20" fmla="*/ 135782 w 6532876"/>
              <a:gd name="connsiteY20" fmla="*/ 1670462 h 6858000"/>
              <a:gd name="connsiteX21" fmla="*/ 140414 w 6532876"/>
              <a:gd name="connsiteY21" fmla="*/ 1374986 h 6858000"/>
              <a:gd name="connsiteX22" fmla="*/ 126518 w 6532876"/>
              <a:gd name="connsiteY22" fmla="*/ 1181154 h 6858000"/>
              <a:gd name="connsiteX23" fmla="*/ 82511 w 6532876"/>
              <a:gd name="connsiteY23" fmla="*/ 720212 h 6858000"/>
              <a:gd name="connsiteX24" fmla="*/ 66298 w 6532876"/>
              <a:gd name="connsiteY24" fmla="*/ 592566 h 6858000"/>
              <a:gd name="connsiteX25" fmla="*/ 57034 w 6532876"/>
              <a:gd name="connsiteY25" fmla="*/ 472012 h 6858000"/>
              <a:gd name="connsiteX26" fmla="*/ 31556 w 6532876"/>
              <a:gd name="connsiteY26" fmla="*/ 216721 h 6858000"/>
              <a:gd name="connsiteX27" fmla="*/ 0 w 6532876"/>
              <a:gd name="connsiteY27" fmla="*/ 731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32876" h="6858000">
                <a:moveTo>
                  <a:pt x="4171" y="0"/>
                </a:moveTo>
                <a:lnTo>
                  <a:pt x="6532876" y="0"/>
                </a:lnTo>
                <a:lnTo>
                  <a:pt x="6532876" y="6858000"/>
                </a:lnTo>
                <a:lnTo>
                  <a:pt x="347880" y="6858000"/>
                </a:lnTo>
                <a:lnTo>
                  <a:pt x="354362" y="6797374"/>
                </a:lnTo>
                <a:cubicBezTo>
                  <a:pt x="371556" y="6584077"/>
                  <a:pt x="345970" y="6419645"/>
                  <a:pt x="325704" y="6190060"/>
                </a:cubicBezTo>
                <a:cubicBezTo>
                  <a:pt x="318756" y="6116783"/>
                  <a:pt x="314124" y="6045868"/>
                  <a:pt x="328021" y="5970226"/>
                </a:cubicBezTo>
                <a:cubicBezTo>
                  <a:pt x="341917" y="5901676"/>
                  <a:pt x="330336" y="5828398"/>
                  <a:pt x="321072" y="5757484"/>
                </a:cubicBezTo>
                <a:cubicBezTo>
                  <a:pt x="314124" y="5703116"/>
                  <a:pt x="307175" y="5648749"/>
                  <a:pt x="325704" y="5592017"/>
                </a:cubicBezTo>
                <a:cubicBezTo>
                  <a:pt x="334969" y="5558924"/>
                  <a:pt x="328021" y="5518739"/>
                  <a:pt x="328021" y="5480919"/>
                </a:cubicBezTo>
                <a:cubicBezTo>
                  <a:pt x="316440" y="5253993"/>
                  <a:pt x="304859" y="5024704"/>
                  <a:pt x="314124" y="4795414"/>
                </a:cubicBezTo>
                <a:cubicBezTo>
                  <a:pt x="321072" y="4620493"/>
                  <a:pt x="314124" y="4443207"/>
                  <a:pt x="295594" y="4268285"/>
                </a:cubicBezTo>
                <a:cubicBezTo>
                  <a:pt x="284015" y="4152459"/>
                  <a:pt x="277066" y="4031905"/>
                  <a:pt x="277066" y="3916078"/>
                </a:cubicBezTo>
                <a:cubicBezTo>
                  <a:pt x="279382" y="3809707"/>
                  <a:pt x="258536" y="3703336"/>
                  <a:pt x="263169" y="3594601"/>
                </a:cubicBezTo>
                <a:cubicBezTo>
                  <a:pt x="265485" y="3516594"/>
                  <a:pt x="240009" y="3438589"/>
                  <a:pt x="226111" y="3358220"/>
                </a:cubicBezTo>
                <a:cubicBezTo>
                  <a:pt x="219162" y="3329854"/>
                  <a:pt x="205266" y="3299125"/>
                  <a:pt x="214530" y="3268395"/>
                </a:cubicBezTo>
                <a:cubicBezTo>
                  <a:pt x="258536" y="3133659"/>
                  <a:pt x="230743" y="2996558"/>
                  <a:pt x="214530" y="2861821"/>
                </a:cubicBezTo>
                <a:cubicBezTo>
                  <a:pt x="200633" y="2767268"/>
                  <a:pt x="193686" y="2672716"/>
                  <a:pt x="196001" y="2575800"/>
                </a:cubicBezTo>
                <a:cubicBezTo>
                  <a:pt x="200633" y="2426881"/>
                  <a:pt x="189053" y="2280324"/>
                  <a:pt x="168208" y="2131405"/>
                </a:cubicBezTo>
                <a:cubicBezTo>
                  <a:pt x="154311" y="2036852"/>
                  <a:pt x="142730" y="1942300"/>
                  <a:pt x="156627" y="1845384"/>
                </a:cubicBezTo>
                <a:cubicBezTo>
                  <a:pt x="168208" y="1783925"/>
                  <a:pt x="147363" y="1729558"/>
                  <a:pt x="135782" y="1670462"/>
                </a:cubicBezTo>
                <a:cubicBezTo>
                  <a:pt x="114937" y="1571182"/>
                  <a:pt x="145046" y="1474266"/>
                  <a:pt x="140414" y="1374986"/>
                </a:cubicBezTo>
                <a:cubicBezTo>
                  <a:pt x="140414" y="1311163"/>
                  <a:pt x="138098" y="1244977"/>
                  <a:pt x="126518" y="1181154"/>
                </a:cubicBezTo>
                <a:cubicBezTo>
                  <a:pt x="96408" y="1029870"/>
                  <a:pt x="89460" y="873859"/>
                  <a:pt x="82511" y="720212"/>
                </a:cubicBezTo>
                <a:cubicBezTo>
                  <a:pt x="82511" y="677663"/>
                  <a:pt x="77879" y="632750"/>
                  <a:pt x="66298" y="592566"/>
                </a:cubicBezTo>
                <a:cubicBezTo>
                  <a:pt x="52402" y="552381"/>
                  <a:pt x="50085" y="512197"/>
                  <a:pt x="57034" y="472012"/>
                </a:cubicBezTo>
                <a:cubicBezTo>
                  <a:pt x="73248" y="384551"/>
                  <a:pt x="57034" y="299454"/>
                  <a:pt x="31556" y="216721"/>
                </a:cubicBezTo>
                <a:cubicBezTo>
                  <a:pt x="16502" y="169444"/>
                  <a:pt x="4922" y="121577"/>
                  <a:pt x="0" y="731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43AED6-FF4D-45FD-8BA5-266EDC950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426650"/>
            <a:ext cx="4539115" cy="10620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CACFDC2-A36E-4FF7-83C5-8A40D9A408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4" y="1509505"/>
            <a:ext cx="4539114" cy="60504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1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Im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951B769-EC1A-4BF5-92D3-ECEED0342B62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B5E873-CF21-4B4C-B4E4-8BD519F6A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426650"/>
            <a:ext cx="4539115" cy="106203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C12D3B-566F-455A-9D25-7F8274908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525" y="2016125"/>
            <a:ext cx="2838450" cy="3794556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400"/>
              </a:spcBef>
              <a:buNone/>
              <a:defRPr sz="1200">
                <a:solidFill>
                  <a:schemeClr val="tx1"/>
                </a:solidFill>
              </a:defRPr>
            </a:lvl2pPr>
            <a:lvl3pPr marL="177800" indent="-177800">
              <a:spcBef>
                <a:spcPts val="400"/>
              </a:spcBef>
              <a:defRPr sz="1200">
                <a:solidFill>
                  <a:schemeClr val="tx1"/>
                </a:solidFill>
              </a:defRPr>
            </a:lvl3pPr>
            <a:lvl4pPr marL="539750" indent="-177800">
              <a:spcBef>
                <a:spcPts val="400"/>
              </a:spcBef>
              <a:defRPr sz="1200">
                <a:solidFill>
                  <a:schemeClr val="tx1"/>
                </a:solidFill>
              </a:defRPr>
            </a:lvl4pPr>
            <a:lvl5pPr marL="895350" indent="-177800">
              <a:spcBef>
                <a:spcPts val="4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EF13F9-283E-4CBF-823F-F59083C609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93" y="5924152"/>
            <a:ext cx="1149195" cy="671440"/>
          </a:xfrm>
          <a:prstGeom prst="rect">
            <a:avLst/>
          </a:prstGeom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7FEAAC7-AF0D-4D3E-A4B8-E17C636EE5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2453" y="0"/>
            <a:ext cx="6709547" cy="6858000"/>
          </a:xfrm>
          <a:custGeom>
            <a:avLst/>
            <a:gdLst>
              <a:gd name="connsiteX0" fmla="*/ 16732 w 6709547"/>
              <a:gd name="connsiteY0" fmla="*/ 0 h 6858000"/>
              <a:gd name="connsiteX1" fmla="*/ 6709547 w 6709547"/>
              <a:gd name="connsiteY1" fmla="*/ 0 h 6858000"/>
              <a:gd name="connsiteX2" fmla="*/ 6709547 w 6709547"/>
              <a:gd name="connsiteY2" fmla="*/ 6858000 h 6858000"/>
              <a:gd name="connsiteX3" fmla="*/ 406126 w 6709547"/>
              <a:gd name="connsiteY3" fmla="*/ 6858000 h 6858000"/>
              <a:gd name="connsiteX4" fmla="*/ 406944 w 6709547"/>
              <a:gd name="connsiteY4" fmla="*/ 6833406 h 6858000"/>
              <a:gd name="connsiteX5" fmla="*/ 371682 w 6709547"/>
              <a:gd name="connsiteY5" fmla="*/ 6668652 h 6858000"/>
              <a:gd name="connsiteX6" fmla="*/ 376720 w 6709547"/>
              <a:gd name="connsiteY6" fmla="*/ 6604182 h 6858000"/>
              <a:gd name="connsiteX7" fmla="*/ 301159 w 6709547"/>
              <a:gd name="connsiteY7" fmla="*/ 6234081 h 6858000"/>
              <a:gd name="connsiteX8" fmla="*/ 311232 w 6709547"/>
              <a:gd name="connsiteY8" fmla="*/ 6193489 h 6858000"/>
              <a:gd name="connsiteX9" fmla="*/ 356570 w 6709547"/>
              <a:gd name="connsiteY9" fmla="*/ 6217367 h 6858000"/>
              <a:gd name="connsiteX10" fmla="*/ 331382 w 6709547"/>
              <a:gd name="connsiteY10" fmla="*/ 5923673 h 6858000"/>
              <a:gd name="connsiteX11" fmla="*/ 303677 w 6709547"/>
              <a:gd name="connsiteY11" fmla="*/ 5665796 h 6858000"/>
              <a:gd name="connsiteX12" fmla="*/ 293602 w 6709547"/>
              <a:gd name="connsiteY12" fmla="*/ 5544022 h 6858000"/>
              <a:gd name="connsiteX13" fmla="*/ 273452 w 6709547"/>
              <a:gd name="connsiteY13" fmla="*/ 5412696 h 6858000"/>
              <a:gd name="connsiteX14" fmla="*/ 228115 w 6709547"/>
              <a:gd name="connsiteY14" fmla="*/ 4947083 h 6858000"/>
              <a:gd name="connsiteX15" fmla="*/ 210483 w 6709547"/>
              <a:gd name="connsiteY15" fmla="*/ 4748900 h 6858000"/>
              <a:gd name="connsiteX16" fmla="*/ 218040 w 6709547"/>
              <a:gd name="connsiteY16" fmla="*/ 4450432 h 6858000"/>
              <a:gd name="connsiteX17" fmla="*/ 192852 w 6709547"/>
              <a:gd name="connsiteY17" fmla="*/ 4273738 h 6858000"/>
              <a:gd name="connsiteX18" fmla="*/ 182778 w 6709547"/>
              <a:gd name="connsiteY18" fmla="*/ 3984819 h 6858000"/>
              <a:gd name="connsiteX19" fmla="*/ 150034 w 6709547"/>
              <a:gd name="connsiteY19" fmla="*/ 3533535 h 6858000"/>
              <a:gd name="connsiteX20" fmla="*/ 132402 w 6709547"/>
              <a:gd name="connsiteY20" fmla="*/ 3244617 h 6858000"/>
              <a:gd name="connsiteX21" fmla="*/ 129884 w 6709547"/>
              <a:gd name="connsiteY21" fmla="*/ 2833924 h 6858000"/>
              <a:gd name="connsiteX22" fmla="*/ 117290 w 6709547"/>
              <a:gd name="connsiteY22" fmla="*/ 2740803 h 6858000"/>
              <a:gd name="connsiteX23" fmla="*/ 76991 w 6709547"/>
              <a:gd name="connsiteY23" fmla="*/ 2504415 h 6858000"/>
              <a:gd name="connsiteX24" fmla="*/ 61878 w 6709547"/>
              <a:gd name="connsiteY24" fmla="*/ 2177293 h 6858000"/>
              <a:gd name="connsiteX25" fmla="*/ 41729 w 6709547"/>
              <a:gd name="connsiteY25" fmla="*/ 1821518 h 6858000"/>
              <a:gd name="connsiteX26" fmla="*/ 21579 w 6709547"/>
              <a:gd name="connsiteY26" fmla="*/ 1286662 h 6858000"/>
              <a:gd name="connsiteX27" fmla="*/ 8986 w 6709547"/>
              <a:gd name="connsiteY27" fmla="*/ 591826 h 6858000"/>
              <a:gd name="connsiteX28" fmla="*/ 11505 w 6709547"/>
              <a:gd name="connsiteY28" fmla="*/ 481989 h 6858000"/>
              <a:gd name="connsiteX29" fmla="*/ 14023 w 6709547"/>
              <a:gd name="connsiteY29" fmla="*/ 314847 h 6858000"/>
              <a:gd name="connsiteX30" fmla="*/ 6467 w 6709547"/>
              <a:gd name="connsiteY30" fmla="*/ 97561 h 6858000"/>
              <a:gd name="connsiteX31" fmla="*/ 15361 w 6709547"/>
              <a:gd name="connsiteY31" fmla="*/ 420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709547" h="6858000">
                <a:moveTo>
                  <a:pt x="16732" y="0"/>
                </a:moveTo>
                <a:lnTo>
                  <a:pt x="6709547" y="0"/>
                </a:lnTo>
                <a:lnTo>
                  <a:pt x="6709547" y="6858000"/>
                </a:lnTo>
                <a:lnTo>
                  <a:pt x="406126" y="6858000"/>
                </a:lnTo>
                <a:lnTo>
                  <a:pt x="406944" y="6833406"/>
                </a:lnTo>
                <a:cubicBezTo>
                  <a:pt x="417020" y="6776100"/>
                  <a:pt x="427094" y="6714019"/>
                  <a:pt x="371682" y="6668652"/>
                </a:cubicBezTo>
                <a:cubicBezTo>
                  <a:pt x="354052" y="6651937"/>
                  <a:pt x="379240" y="6625672"/>
                  <a:pt x="376720" y="6604182"/>
                </a:cubicBezTo>
                <a:cubicBezTo>
                  <a:pt x="374202" y="6482407"/>
                  <a:pt x="306196" y="6358244"/>
                  <a:pt x="301159" y="6234081"/>
                </a:cubicBezTo>
                <a:cubicBezTo>
                  <a:pt x="301159" y="6219755"/>
                  <a:pt x="293602" y="6203040"/>
                  <a:pt x="311232" y="6193489"/>
                </a:cubicBezTo>
                <a:cubicBezTo>
                  <a:pt x="331382" y="6195878"/>
                  <a:pt x="328864" y="6222143"/>
                  <a:pt x="356570" y="6217367"/>
                </a:cubicBezTo>
                <a:cubicBezTo>
                  <a:pt x="379240" y="6117081"/>
                  <a:pt x="364126" y="6019183"/>
                  <a:pt x="331382" y="5923673"/>
                </a:cubicBezTo>
                <a:cubicBezTo>
                  <a:pt x="301159" y="5840102"/>
                  <a:pt x="286046" y="5754143"/>
                  <a:pt x="303677" y="5665796"/>
                </a:cubicBezTo>
                <a:cubicBezTo>
                  <a:pt x="311232" y="5625204"/>
                  <a:pt x="306196" y="5584613"/>
                  <a:pt x="293602" y="5544022"/>
                </a:cubicBezTo>
                <a:cubicBezTo>
                  <a:pt x="278490" y="5501042"/>
                  <a:pt x="275971" y="5458062"/>
                  <a:pt x="273452" y="5412696"/>
                </a:cubicBezTo>
                <a:cubicBezTo>
                  <a:pt x="268415" y="5257491"/>
                  <a:pt x="260859" y="5099899"/>
                  <a:pt x="228115" y="4947083"/>
                </a:cubicBezTo>
                <a:cubicBezTo>
                  <a:pt x="213002" y="4882613"/>
                  <a:pt x="213002" y="4815757"/>
                  <a:pt x="210483" y="4748900"/>
                </a:cubicBezTo>
                <a:cubicBezTo>
                  <a:pt x="207965" y="4651002"/>
                  <a:pt x="240709" y="4550718"/>
                  <a:pt x="218040" y="4450432"/>
                </a:cubicBezTo>
                <a:cubicBezTo>
                  <a:pt x="202928" y="4393126"/>
                  <a:pt x="182778" y="4335819"/>
                  <a:pt x="192852" y="4273738"/>
                </a:cubicBezTo>
                <a:cubicBezTo>
                  <a:pt x="210483" y="4178227"/>
                  <a:pt x="195371" y="4080330"/>
                  <a:pt x="182778" y="3984819"/>
                </a:cubicBezTo>
                <a:cubicBezTo>
                  <a:pt x="160110" y="3834392"/>
                  <a:pt x="147516" y="3686351"/>
                  <a:pt x="150034" y="3533535"/>
                </a:cubicBezTo>
                <a:cubicBezTo>
                  <a:pt x="152552" y="3438025"/>
                  <a:pt x="144998" y="3342515"/>
                  <a:pt x="132402" y="3244617"/>
                </a:cubicBezTo>
                <a:cubicBezTo>
                  <a:pt x="112252" y="3108516"/>
                  <a:pt x="82028" y="2970025"/>
                  <a:pt x="129884" y="2833924"/>
                </a:cubicBezTo>
                <a:cubicBezTo>
                  <a:pt x="139961" y="2802883"/>
                  <a:pt x="124848" y="2771843"/>
                  <a:pt x="117290" y="2740803"/>
                </a:cubicBezTo>
                <a:cubicBezTo>
                  <a:pt x="102178" y="2662006"/>
                  <a:pt x="74473" y="2583210"/>
                  <a:pt x="76991" y="2504415"/>
                </a:cubicBezTo>
                <a:cubicBezTo>
                  <a:pt x="82028" y="2394578"/>
                  <a:pt x="61878" y="2287129"/>
                  <a:pt x="61878" y="2177293"/>
                </a:cubicBezTo>
                <a:cubicBezTo>
                  <a:pt x="64398" y="2060293"/>
                  <a:pt x="54322" y="1938518"/>
                  <a:pt x="41729" y="1821518"/>
                </a:cubicBezTo>
                <a:cubicBezTo>
                  <a:pt x="21579" y="1642437"/>
                  <a:pt x="14023" y="1465743"/>
                  <a:pt x="21579" y="1286662"/>
                </a:cubicBezTo>
                <a:cubicBezTo>
                  <a:pt x="31654" y="1055050"/>
                  <a:pt x="19060" y="823438"/>
                  <a:pt x="8986" y="591826"/>
                </a:cubicBezTo>
                <a:cubicBezTo>
                  <a:pt x="6467" y="556010"/>
                  <a:pt x="-1090" y="515418"/>
                  <a:pt x="11505" y="481989"/>
                </a:cubicBezTo>
                <a:cubicBezTo>
                  <a:pt x="29134" y="424684"/>
                  <a:pt x="21579" y="369766"/>
                  <a:pt x="14023" y="314847"/>
                </a:cubicBezTo>
                <a:cubicBezTo>
                  <a:pt x="6467" y="243215"/>
                  <a:pt x="-8646" y="169195"/>
                  <a:pt x="6467" y="97561"/>
                </a:cubicBezTo>
                <a:cubicBezTo>
                  <a:pt x="10875" y="79057"/>
                  <a:pt x="13708" y="60553"/>
                  <a:pt x="15361" y="4204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742C5-BE41-4B3D-AD65-9A74934501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4" y="1509505"/>
            <a:ext cx="4539114" cy="4424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5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Im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C1958-4F8E-4ACC-AB9C-253CB97155E5}" type="datetime1">
              <a:rPr lang="en-GB" smtClean="0"/>
              <a:t>13/03/2024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CAC01-63B6-4D05-99ED-13A05518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5200" y="6371736"/>
            <a:ext cx="5445760" cy="3111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Footer text (go 'Insert &gt; Header &amp; Footer' to edit)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B5E873-CF21-4B4C-B4E4-8BD519F6A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533400"/>
            <a:ext cx="9394144" cy="9699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D079CC2-B445-4F5C-A330-29529E1672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690501"/>
            <a:ext cx="12192000" cy="2167499"/>
          </a:xfrm>
          <a:custGeom>
            <a:avLst/>
            <a:gdLst>
              <a:gd name="connsiteX0" fmla="*/ 11914330 w 12192000"/>
              <a:gd name="connsiteY0" fmla="*/ 232 h 2167499"/>
              <a:gd name="connsiteX1" fmla="*/ 12146226 w 12192000"/>
              <a:gd name="connsiteY1" fmla="*/ 13381 h 2167499"/>
              <a:gd name="connsiteX2" fmla="*/ 12192000 w 12192000"/>
              <a:gd name="connsiteY2" fmla="*/ 19072 h 2167499"/>
              <a:gd name="connsiteX3" fmla="*/ 12192000 w 12192000"/>
              <a:gd name="connsiteY3" fmla="*/ 2167499 h 2167499"/>
              <a:gd name="connsiteX4" fmla="*/ 0 w 12192000"/>
              <a:gd name="connsiteY4" fmla="*/ 2167499 h 2167499"/>
              <a:gd name="connsiteX5" fmla="*/ 0 w 12192000"/>
              <a:gd name="connsiteY5" fmla="*/ 512181 h 2167499"/>
              <a:gd name="connsiteX6" fmla="*/ 76933 w 12192000"/>
              <a:gd name="connsiteY6" fmla="*/ 500584 h 2167499"/>
              <a:gd name="connsiteX7" fmla="*/ 383248 w 12192000"/>
              <a:gd name="connsiteY7" fmla="*/ 462703 h 2167499"/>
              <a:gd name="connsiteX8" fmla="*/ 639233 w 12192000"/>
              <a:gd name="connsiteY8" fmla="*/ 418198 h 2167499"/>
              <a:gd name="connsiteX9" fmla="*/ 738783 w 12192000"/>
              <a:gd name="connsiteY9" fmla="*/ 427568 h 2167499"/>
              <a:gd name="connsiteX10" fmla="*/ 1314749 w 12192000"/>
              <a:gd name="connsiteY10" fmla="*/ 324504 h 2167499"/>
              <a:gd name="connsiteX11" fmla="*/ 1381115 w 12192000"/>
              <a:gd name="connsiteY11" fmla="*/ 338558 h 2167499"/>
              <a:gd name="connsiteX12" fmla="*/ 1340821 w 12192000"/>
              <a:gd name="connsiteY12" fmla="*/ 404144 h 2167499"/>
              <a:gd name="connsiteX13" fmla="*/ 1798276 w 12192000"/>
              <a:gd name="connsiteY13" fmla="*/ 373693 h 2167499"/>
              <a:gd name="connsiteX14" fmla="*/ 2203585 w 12192000"/>
              <a:gd name="connsiteY14" fmla="*/ 338558 h 2167499"/>
              <a:gd name="connsiteX15" fmla="*/ 2390833 w 12192000"/>
              <a:gd name="connsiteY15" fmla="*/ 326846 h 2167499"/>
              <a:gd name="connsiteX16" fmla="*/ 2594673 w 12192000"/>
              <a:gd name="connsiteY16" fmla="*/ 303422 h 2167499"/>
              <a:gd name="connsiteX17" fmla="*/ 3324704 w 12192000"/>
              <a:gd name="connsiteY17" fmla="*/ 244863 h 2167499"/>
              <a:gd name="connsiteX18" fmla="*/ 3630463 w 12192000"/>
              <a:gd name="connsiteY18" fmla="*/ 223782 h 2167499"/>
              <a:gd name="connsiteX19" fmla="*/ 4095029 w 12192000"/>
              <a:gd name="connsiteY19" fmla="*/ 240178 h 2167499"/>
              <a:gd name="connsiteX20" fmla="*/ 4369975 w 12192000"/>
              <a:gd name="connsiteY20" fmla="*/ 209728 h 2167499"/>
              <a:gd name="connsiteX21" fmla="*/ 4822690 w 12192000"/>
              <a:gd name="connsiteY21" fmla="*/ 200358 h 2167499"/>
              <a:gd name="connsiteX22" fmla="*/ 5524277 w 12192000"/>
              <a:gd name="connsiteY22" fmla="*/ 165223 h 2167499"/>
              <a:gd name="connsiteX23" fmla="*/ 5974621 w 12192000"/>
              <a:gd name="connsiteY23" fmla="*/ 144141 h 2167499"/>
              <a:gd name="connsiteX24" fmla="*/ 6614583 w 12192000"/>
              <a:gd name="connsiteY24" fmla="*/ 151169 h 2167499"/>
              <a:gd name="connsiteX25" fmla="*/ 6759167 w 12192000"/>
              <a:gd name="connsiteY25" fmla="*/ 137114 h 2167499"/>
              <a:gd name="connsiteX26" fmla="*/ 7131292 w 12192000"/>
              <a:gd name="connsiteY26" fmla="*/ 83240 h 2167499"/>
              <a:gd name="connsiteX27" fmla="*/ 7638522 w 12192000"/>
              <a:gd name="connsiteY27" fmla="*/ 66843 h 2167499"/>
              <a:gd name="connsiteX28" fmla="*/ 8193156 w 12192000"/>
              <a:gd name="connsiteY28" fmla="*/ 45762 h 2167499"/>
              <a:gd name="connsiteX29" fmla="*/ 9025106 w 12192000"/>
              <a:gd name="connsiteY29" fmla="*/ 29366 h 2167499"/>
              <a:gd name="connsiteX30" fmla="*/ 10105930 w 12192000"/>
              <a:gd name="connsiteY30" fmla="*/ 24681 h 2167499"/>
              <a:gd name="connsiteX31" fmla="*/ 10281328 w 12192000"/>
              <a:gd name="connsiteY31" fmla="*/ 31708 h 2167499"/>
              <a:gd name="connsiteX32" fmla="*/ 10542053 w 12192000"/>
              <a:gd name="connsiteY32" fmla="*/ 41077 h 2167499"/>
              <a:gd name="connsiteX33" fmla="*/ 10876255 w 12192000"/>
              <a:gd name="connsiteY33" fmla="*/ 34050 h 2167499"/>
              <a:gd name="connsiteX34" fmla="*/ 11224679 w 12192000"/>
              <a:gd name="connsiteY34" fmla="*/ 43420 h 2167499"/>
              <a:gd name="connsiteX35" fmla="*/ 11914330 w 12192000"/>
              <a:gd name="connsiteY35" fmla="*/ 232 h 216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92000" h="2167499">
                <a:moveTo>
                  <a:pt x="11914330" y="232"/>
                </a:moveTo>
                <a:cubicBezTo>
                  <a:pt x="11987938" y="1192"/>
                  <a:pt x="12064062" y="5199"/>
                  <a:pt x="12146226" y="13381"/>
                </a:cubicBezTo>
                <a:lnTo>
                  <a:pt x="12192000" y="19072"/>
                </a:lnTo>
                <a:lnTo>
                  <a:pt x="12192000" y="2167499"/>
                </a:lnTo>
                <a:lnTo>
                  <a:pt x="0" y="2167499"/>
                </a:lnTo>
                <a:lnTo>
                  <a:pt x="0" y="512181"/>
                </a:lnTo>
                <a:lnTo>
                  <a:pt x="76933" y="500584"/>
                </a:lnTo>
                <a:cubicBezTo>
                  <a:pt x="179705" y="478075"/>
                  <a:pt x="274810" y="443379"/>
                  <a:pt x="383248" y="462703"/>
                </a:cubicBezTo>
                <a:cubicBezTo>
                  <a:pt x="473317" y="479100"/>
                  <a:pt x="565756" y="497839"/>
                  <a:pt x="639233" y="418198"/>
                </a:cubicBezTo>
                <a:cubicBezTo>
                  <a:pt x="665306" y="390090"/>
                  <a:pt x="705600" y="427568"/>
                  <a:pt x="738783" y="427568"/>
                </a:cubicBezTo>
                <a:cubicBezTo>
                  <a:pt x="930772" y="422883"/>
                  <a:pt x="1125130" y="329188"/>
                  <a:pt x="1314749" y="324504"/>
                </a:cubicBezTo>
                <a:cubicBezTo>
                  <a:pt x="1338451" y="324504"/>
                  <a:pt x="1364523" y="315134"/>
                  <a:pt x="1381115" y="338558"/>
                </a:cubicBezTo>
                <a:cubicBezTo>
                  <a:pt x="1376374" y="366666"/>
                  <a:pt x="1336081" y="364324"/>
                  <a:pt x="1340821" y="404144"/>
                </a:cubicBezTo>
                <a:cubicBezTo>
                  <a:pt x="1494886" y="439279"/>
                  <a:pt x="1648951" y="418198"/>
                  <a:pt x="1798276" y="373693"/>
                </a:cubicBezTo>
                <a:cubicBezTo>
                  <a:pt x="1931008" y="333873"/>
                  <a:pt x="2063742" y="310449"/>
                  <a:pt x="2203585" y="338558"/>
                </a:cubicBezTo>
                <a:cubicBezTo>
                  <a:pt x="2265212" y="352612"/>
                  <a:pt x="2329208" y="345585"/>
                  <a:pt x="2390833" y="326846"/>
                </a:cubicBezTo>
                <a:cubicBezTo>
                  <a:pt x="2457199" y="308107"/>
                  <a:pt x="2525936" y="303422"/>
                  <a:pt x="2594673" y="303422"/>
                </a:cubicBezTo>
                <a:cubicBezTo>
                  <a:pt x="2838807" y="298738"/>
                  <a:pt x="3082940" y="289368"/>
                  <a:pt x="3324704" y="244863"/>
                </a:cubicBezTo>
                <a:cubicBezTo>
                  <a:pt x="3424254" y="226124"/>
                  <a:pt x="3526173" y="226124"/>
                  <a:pt x="3630463" y="223782"/>
                </a:cubicBezTo>
                <a:cubicBezTo>
                  <a:pt x="3784529" y="223782"/>
                  <a:pt x="3938593" y="272972"/>
                  <a:pt x="4095029" y="240178"/>
                </a:cubicBezTo>
                <a:cubicBezTo>
                  <a:pt x="4185097" y="223782"/>
                  <a:pt x="4275165" y="193331"/>
                  <a:pt x="4369975" y="209728"/>
                </a:cubicBezTo>
                <a:cubicBezTo>
                  <a:pt x="4521670" y="237836"/>
                  <a:pt x="4673365" y="219097"/>
                  <a:pt x="4822690" y="200358"/>
                </a:cubicBezTo>
                <a:cubicBezTo>
                  <a:pt x="5054972" y="172250"/>
                  <a:pt x="5289624" y="155853"/>
                  <a:pt x="5524277" y="165223"/>
                </a:cubicBezTo>
                <a:cubicBezTo>
                  <a:pt x="5675971" y="172250"/>
                  <a:pt x="5825297" y="160538"/>
                  <a:pt x="5974621" y="144141"/>
                </a:cubicBezTo>
                <a:cubicBezTo>
                  <a:pt x="6185571" y="120718"/>
                  <a:pt x="6401262" y="78555"/>
                  <a:pt x="6614583" y="151169"/>
                </a:cubicBezTo>
                <a:cubicBezTo>
                  <a:pt x="6664358" y="167565"/>
                  <a:pt x="6709392" y="144141"/>
                  <a:pt x="6759167" y="137114"/>
                </a:cubicBezTo>
                <a:cubicBezTo>
                  <a:pt x="6882418" y="116033"/>
                  <a:pt x="7008041" y="76213"/>
                  <a:pt x="7131292" y="83240"/>
                </a:cubicBezTo>
                <a:cubicBezTo>
                  <a:pt x="7301949" y="90267"/>
                  <a:pt x="7467866" y="62159"/>
                  <a:pt x="7638522" y="66843"/>
                </a:cubicBezTo>
                <a:cubicBezTo>
                  <a:pt x="7821030" y="71528"/>
                  <a:pt x="8008277" y="62159"/>
                  <a:pt x="8193156" y="45762"/>
                </a:cubicBezTo>
                <a:cubicBezTo>
                  <a:pt x="8470472" y="19996"/>
                  <a:pt x="8747789" y="15311"/>
                  <a:pt x="9025106" y="29366"/>
                </a:cubicBezTo>
                <a:cubicBezTo>
                  <a:pt x="9385381" y="48104"/>
                  <a:pt x="9745656" y="36393"/>
                  <a:pt x="10105930" y="24681"/>
                </a:cubicBezTo>
                <a:cubicBezTo>
                  <a:pt x="10165187" y="22338"/>
                  <a:pt x="10226813" y="12969"/>
                  <a:pt x="10281328" y="31708"/>
                </a:cubicBezTo>
                <a:cubicBezTo>
                  <a:pt x="10369026" y="59816"/>
                  <a:pt x="10454355" y="50447"/>
                  <a:pt x="10542053" y="41077"/>
                </a:cubicBezTo>
                <a:cubicBezTo>
                  <a:pt x="10653453" y="29366"/>
                  <a:pt x="10767225" y="10627"/>
                  <a:pt x="10876255" y="34050"/>
                </a:cubicBezTo>
                <a:cubicBezTo>
                  <a:pt x="10994766" y="59816"/>
                  <a:pt x="11108538" y="50447"/>
                  <a:pt x="11224679" y="43420"/>
                </a:cubicBezTo>
                <a:cubicBezTo>
                  <a:pt x="11495330" y="21900"/>
                  <a:pt x="11693506" y="-2647"/>
                  <a:pt x="11914330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5DA94E4-991C-46F6-834B-75B845A8C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600" y="1951907"/>
            <a:ext cx="4539115" cy="260739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2pPr>
            <a:lvl3pPr marL="177800" indent="-177800">
              <a:spcBef>
                <a:spcPts val="600"/>
              </a:spcBef>
              <a:defRPr sz="1800">
                <a:solidFill>
                  <a:schemeClr val="tx1"/>
                </a:solidFill>
              </a:defRPr>
            </a:lvl3pPr>
            <a:lvl4pPr marL="539750" indent="-177800">
              <a:spcBef>
                <a:spcPts val="600"/>
              </a:spcBef>
              <a:defRPr sz="1800">
                <a:solidFill>
                  <a:schemeClr val="tx1"/>
                </a:solidFill>
              </a:defRPr>
            </a:lvl4pPr>
            <a:lvl5pPr marL="895350" indent="-177800">
              <a:spcBef>
                <a:spcPts val="60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0D350E1-7C74-4A39-84D8-549700EF2A7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9629" y="1951907"/>
            <a:ext cx="4539115" cy="260739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2pPr>
            <a:lvl3pPr marL="177800" indent="-177800">
              <a:spcBef>
                <a:spcPts val="600"/>
              </a:spcBef>
              <a:defRPr sz="1800">
                <a:solidFill>
                  <a:schemeClr val="tx1"/>
                </a:solidFill>
              </a:defRPr>
            </a:lvl3pPr>
            <a:lvl4pPr marL="539750" indent="-177800">
              <a:spcBef>
                <a:spcPts val="600"/>
              </a:spcBef>
              <a:defRPr sz="1800">
                <a:solidFill>
                  <a:schemeClr val="tx1"/>
                </a:solidFill>
              </a:defRPr>
            </a:lvl4pPr>
            <a:lvl5pPr marL="895350" indent="-177800">
              <a:spcBef>
                <a:spcPts val="60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682AF72-1344-437F-949B-0BDB66DC4D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4599" y="1509505"/>
            <a:ext cx="9394143" cy="4424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07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x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4F465B7A-E89E-472D-B973-0186FB6705E8}"/>
              </a:ext>
            </a:extLst>
          </p:cNvPr>
          <p:cNvSpPr>
            <a:spLocks/>
          </p:cNvSpPr>
          <p:nvPr/>
        </p:nvSpPr>
        <p:spPr bwMode="auto">
          <a:xfrm>
            <a:off x="1588" y="5607050"/>
            <a:ext cx="12206288" cy="1250950"/>
          </a:xfrm>
          <a:custGeom>
            <a:avLst/>
            <a:gdLst>
              <a:gd name="T0" fmla="*/ 0 w 5200"/>
              <a:gd name="T1" fmla="*/ 597 h 597"/>
              <a:gd name="T2" fmla="*/ 5200 w 5200"/>
              <a:gd name="T3" fmla="*/ 597 h 597"/>
              <a:gd name="T4" fmla="*/ 5200 w 5200"/>
              <a:gd name="T5" fmla="*/ 70 h 597"/>
              <a:gd name="T6" fmla="*/ 4751 w 5200"/>
              <a:gd name="T7" fmla="*/ 66 h 597"/>
              <a:gd name="T8" fmla="*/ 4605 w 5200"/>
              <a:gd name="T9" fmla="*/ 73 h 597"/>
              <a:gd name="T10" fmla="*/ 4463 w 5200"/>
              <a:gd name="T11" fmla="*/ 75 h 597"/>
              <a:gd name="T12" fmla="*/ 4354 w 5200"/>
              <a:gd name="T13" fmla="*/ 82 h 597"/>
              <a:gd name="T14" fmla="*/ 4280 w 5200"/>
              <a:gd name="T15" fmla="*/ 87 h 597"/>
              <a:gd name="T16" fmla="*/ 3824 w 5200"/>
              <a:gd name="T17" fmla="*/ 98 h 597"/>
              <a:gd name="T18" fmla="*/ 3473 w 5200"/>
              <a:gd name="T19" fmla="*/ 101 h 597"/>
              <a:gd name="T20" fmla="*/ 3239 w 5200"/>
              <a:gd name="T21" fmla="*/ 98 h 597"/>
              <a:gd name="T22" fmla="*/ 3024 w 5200"/>
              <a:gd name="T23" fmla="*/ 98 h 597"/>
              <a:gd name="T24" fmla="*/ 2867 w 5200"/>
              <a:gd name="T25" fmla="*/ 79 h 597"/>
              <a:gd name="T26" fmla="*/ 2806 w 5200"/>
              <a:gd name="T27" fmla="*/ 75 h 597"/>
              <a:gd name="T28" fmla="*/ 2536 w 5200"/>
              <a:gd name="T29" fmla="*/ 86 h 597"/>
              <a:gd name="T30" fmla="*/ 2346 w 5200"/>
              <a:gd name="T31" fmla="*/ 82 h 597"/>
              <a:gd name="T32" fmla="*/ 2050 w 5200"/>
              <a:gd name="T33" fmla="*/ 75 h 597"/>
              <a:gd name="T34" fmla="*/ 1859 w 5200"/>
              <a:gd name="T35" fmla="*/ 77 h 597"/>
              <a:gd name="T36" fmla="*/ 1742 w 5200"/>
              <a:gd name="T37" fmla="*/ 67 h 597"/>
              <a:gd name="T38" fmla="*/ 1546 w 5200"/>
              <a:gd name="T39" fmla="*/ 80 h 597"/>
              <a:gd name="T40" fmla="*/ 1417 w 5200"/>
              <a:gd name="T41" fmla="*/ 75 h 597"/>
              <a:gd name="T42" fmla="*/ 1109 w 5200"/>
              <a:gd name="T43" fmla="*/ 59 h 597"/>
              <a:gd name="T44" fmla="*/ 1023 w 5200"/>
              <a:gd name="T45" fmla="*/ 51 h 597"/>
              <a:gd name="T46" fmla="*/ 943 w 5200"/>
              <a:gd name="T47" fmla="*/ 49 h 597"/>
              <a:gd name="T48" fmla="*/ 772 w 5200"/>
              <a:gd name="T49" fmla="*/ 39 h 597"/>
              <a:gd name="T50" fmla="*/ 579 w 5200"/>
              <a:gd name="T51" fmla="*/ 31 h 597"/>
              <a:gd name="T52" fmla="*/ 596 w 5200"/>
              <a:gd name="T53" fmla="*/ 59 h 597"/>
              <a:gd name="T54" fmla="*/ 569 w 5200"/>
              <a:gd name="T55" fmla="*/ 65 h 597"/>
              <a:gd name="T56" fmla="*/ 325 w 5200"/>
              <a:gd name="T57" fmla="*/ 29 h 597"/>
              <a:gd name="T58" fmla="*/ 283 w 5200"/>
              <a:gd name="T59" fmla="*/ 34 h 597"/>
              <a:gd name="T60" fmla="*/ 174 w 5200"/>
              <a:gd name="T61" fmla="*/ 18 h 597"/>
              <a:gd name="T62" fmla="*/ 0 w 5200"/>
              <a:gd name="T63" fmla="*/ 0 h 597"/>
              <a:gd name="T64" fmla="*/ 0 w 5200"/>
              <a:gd name="T65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200" h="597">
                <a:moveTo>
                  <a:pt x="0" y="597"/>
                </a:moveTo>
                <a:cubicBezTo>
                  <a:pt x="5200" y="597"/>
                  <a:pt x="5200" y="597"/>
                  <a:pt x="5200" y="597"/>
                </a:cubicBezTo>
                <a:cubicBezTo>
                  <a:pt x="5200" y="70"/>
                  <a:pt x="5200" y="70"/>
                  <a:pt x="5200" y="70"/>
                </a:cubicBezTo>
                <a:cubicBezTo>
                  <a:pt x="5026" y="100"/>
                  <a:pt x="4926" y="74"/>
                  <a:pt x="4751" y="66"/>
                </a:cubicBezTo>
                <a:cubicBezTo>
                  <a:pt x="4702" y="63"/>
                  <a:pt x="4654" y="61"/>
                  <a:pt x="4605" y="73"/>
                </a:cubicBezTo>
                <a:cubicBezTo>
                  <a:pt x="4559" y="85"/>
                  <a:pt x="4510" y="78"/>
                  <a:pt x="4463" y="75"/>
                </a:cubicBezTo>
                <a:cubicBezTo>
                  <a:pt x="4426" y="72"/>
                  <a:pt x="4390" y="68"/>
                  <a:pt x="4354" y="82"/>
                </a:cubicBezTo>
                <a:cubicBezTo>
                  <a:pt x="4331" y="90"/>
                  <a:pt x="4305" y="87"/>
                  <a:pt x="4280" y="87"/>
                </a:cubicBezTo>
                <a:cubicBezTo>
                  <a:pt x="4128" y="86"/>
                  <a:pt x="3976" y="85"/>
                  <a:pt x="3824" y="98"/>
                </a:cubicBezTo>
                <a:cubicBezTo>
                  <a:pt x="3708" y="107"/>
                  <a:pt x="3590" y="108"/>
                  <a:pt x="3473" y="101"/>
                </a:cubicBezTo>
                <a:cubicBezTo>
                  <a:pt x="3395" y="96"/>
                  <a:pt x="3316" y="94"/>
                  <a:pt x="3239" y="98"/>
                </a:cubicBezTo>
                <a:cubicBezTo>
                  <a:pt x="3167" y="102"/>
                  <a:pt x="3096" y="92"/>
                  <a:pt x="3024" y="98"/>
                </a:cubicBezTo>
                <a:cubicBezTo>
                  <a:pt x="2972" y="102"/>
                  <a:pt x="2919" y="87"/>
                  <a:pt x="2867" y="79"/>
                </a:cubicBezTo>
                <a:cubicBezTo>
                  <a:pt x="2846" y="77"/>
                  <a:pt x="2826" y="67"/>
                  <a:pt x="2806" y="75"/>
                </a:cubicBezTo>
                <a:cubicBezTo>
                  <a:pt x="2717" y="109"/>
                  <a:pt x="2626" y="93"/>
                  <a:pt x="2536" y="86"/>
                </a:cubicBezTo>
                <a:cubicBezTo>
                  <a:pt x="2472" y="80"/>
                  <a:pt x="2409" y="78"/>
                  <a:pt x="2346" y="82"/>
                </a:cubicBezTo>
                <a:cubicBezTo>
                  <a:pt x="2247" y="89"/>
                  <a:pt x="2148" y="85"/>
                  <a:pt x="2050" y="75"/>
                </a:cubicBezTo>
                <a:cubicBezTo>
                  <a:pt x="1987" y="69"/>
                  <a:pt x="1922" y="64"/>
                  <a:pt x="1859" y="77"/>
                </a:cubicBezTo>
                <a:cubicBezTo>
                  <a:pt x="1819" y="86"/>
                  <a:pt x="1781" y="74"/>
                  <a:pt x="1742" y="67"/>
                </a:cubicBezTo>
                <a:cubicBezTo>
                  <a:pt x="1676" y="56"/>
                  <a:pt x="1612" y="79"/>
                  <a:pt x="1546" y="80"/>
                </a:cubicBezTo>
                <a:cubicBezTo>
                  <a:pt x="1503" y="81"/>
                  <a:pt x="1459" y="82"/>
                  <a:pt x="1417" y="75"/>
                </a:cubicBezTo>
                <a:cubicBezTo>
                  <a:pt x="1314" y="59"/>
                  <a:pt x="1212" y="58"/>
                  <a:pt x="1109" y="59"/>
                </a:cubicBezTo>
                <a:cubicBezTo>
                  <a:pt x="1080" y="59"/>
                  <a:pt x="1051" y="59"/>
                  <a:pt x="1023" y="51"/>
                </a:cubicBezTo>
                <a:cubicBezTo>
                  <a:pt x="996" y="44"/>
                  <a:pt x="969" y="42"/>
                  <a:pt x="943" y="49"/>
                </a:cubicBezTo>
                <a:cubicBezTo>
                  <a:pt x="885" y="62"/>
                  <a:pt x="829" y="54"/>
                  <a:pt x="772" y="39"/>
                </a:cubicBezTo>
                <a:cubicBezTo>
                  <a:pt x="708" y="21"/>
                  <a:pt x="644" y="14"/>
                  <a:pt x="579" y="31"/>
                </a:cubicBezTo>
                <a:cubicBezTo>
                  <a:pt x="577" y="48"/>
                  <a:pt x="594" y="47"/>
                  <a:pt x="596" y="59"/>
                </a:cubicBezTo>
                <a:cubicBezTo>
                  <a:pt x="590" y="69"/>
                  <a:pt x="578" y="65"/>
                  <a:pt x="569" y="65"/>
                </a:cubicBezTo>
                <a:cubicBezTo>
                  <a:pt x="489" y="66"/>
                  <a:pt x="405" y="28"/>
                  <a:pt x="325" y="29"/>
                </a:cubicBezTo>
                <a:cubicBezTo>
                  <a:pt x="311" y="29"/>
                  <a:pt x="294" y="45"/>
                  <a:pt x="283" y="34"/>
                </a:cubicBezTo>
                <a:cubicBezTo>
                  <a:pt x="250" y="1"/>
                  <a:pt x="211" y="10"/>
                  <a:pt x="174" y="18"/>
                </a:cubicBezTo>
                <a:cubicBezTo>
                  <a:pt x="114" y="31"/>
                  <a:pt x="61" y="2"/>
                  <a:pt x="0" y="0"/>
                </a:cubicBezTo>
                <a:lnTo>
                  <a:pt x="0" y="5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93F3-60B3-49DD-B1C7-99D9E905A937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71892A-0F63-4CEA-ACF8-94984814A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A50508-7885-4AA6-97DB-D437BF32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533400"/>
            <a:ext cx="9394144" cy="9699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456D31-E10F-4C9E-9299-13F0D5C4B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600" y="1951907"/>
            <a:ext cx="4539115" cy="350067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 sz="1600">
                <a:solidFill>
                  <a:schemeClr val="tx1"/>
                </a:solidFill>
              </a:defRPr>
            </a:lvl2pPr>
            <a:lvl3pPr marL="17780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 marL="53975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 marL="89535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DCF67A5-1C91-4A4B-AEDF-152736E3914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9629" y="1951907"/>
            <a:ext cx="4539115" cy="350067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 sz="1600">
                <a:solidFill>
                  <a:schemeClr val="tx1"/>
                </a:solidFill>
              </a:defRPr>
            </a:lvl2pPr>
            <a:lvl3pPr marL="17780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 marL="53975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 marL="89535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638966D-AB16-4EDE-BF30-5399EE4727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4600" y="1509505"/>
            <a:ext cx="9394144" cy="4424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2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4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x Content v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C35FA578-6D7D-4E3F-9EEF-5C508CFD0752}"/>
              </a:ext>
            </a:extLst>
          </p:cNvPr>
          <p:cNvSpPr>
            <a:spLocks/>
          </p:cNvSpPr>
          <p:nvPr/>
        </p:nvSpPr>
        <p:spPr bwMode="auto">
          <a:xfrm>
            <a:off x="1588" y="5607050"/>
            <a:ext cx="12206288" cy="1250950"/>
          </a:xfrm>
          <a:custGeom>
            <a:avLst/>
            <a:gdLst>
              <a:gd name="T0" fmla="*/ 0 w 5200"/>
              <a:gd name="T1" fmla="*/ 597 h 597"/>
              <a:gd name="T2" fmla="*/ 5200 w 5200"/>
              <a:gd name="T3" fmla="*/ 597 h 597"/>
              <a:gd name="T4" fmla="*/ 5200 w 5200"/>
              <a:gd name="T5" fmla="*/ 70 h 597"/>
              <a:gd name="T6" fmla="*/ 4751 w 5200"/>
              <a:gd name="T7" fmla="*/ 66 h 597"/>
              <a:gd name="T8" fmla="*/ 4605 w 5200"/>
              <a:gd name="T9" fmla="*/ 73 h 597"/>
              <a:gd name="T10" fmla="*/ 4463 w 5200"/>
              <a:gd name="T11" fmla="*/ 75 h 597"/>
              <a:gd name="T12" fmla="*/ 4354 w 5200"/>
              <a:gd name="T13" fmla="*/ 82 h 597"/>
              <a:gd name="T14" fmla="*/ 4280 w 5200"/>
              <a:gd name="T15" fmla="*/ 87 h 597"/>
              <a:gd name="T16" fmla="*/ 3824 w 5200"/>
              <a:gd name="T17" fmla="*/ 98 h 597"/>
              <a:gd name="T18" fmla="*/ 3473 w 5200"/>
              <a:gd name="T19" fmla="*/ 101 h 597"/>
              <a:gd name="T20" fmla="*/ 3239 w 5200"/>
              <a:gd name="T21" fmla="*/ 98 h 597"/>
              <a:gd name="T22" fmla="*/ 3024 w 5200"/>
              <a:gd name="T23" fmla="*/ 98 h 597"/>
              <a:gd name="T24" fmla="*/ 2867 w 5200"/>
              <a:gd name="T25" fmla="*/ 79 h 597"/>
              <a:gd name="T26" fmla="*/ 2806 w 5200"/>
              <a:gd name="T27" fmla="*/ 75 h 597"/>
              <a:gd name="T28" fmla="*/ 2536 w 5200"/>
              <a:gd name="T29" fmla="*/ 86 h 597"/>
              <a:gd name="T30" fmla="*/ 2346 w 5200"/>
              <a:gd name="T31" fmla="*/ 82 h 597"/>
              <a:gd name="T32" fmla="*/ 2050 w 5200"/>
              <a:gd name="T33" fmla="*/ 75 h 597"/>
              <a:gd name="T34" fmla="*/ 1859 w 5200"/>
              <a:gd name="T35" fmla="*/ 77 h 597"/>
              <a:gd name="T36" fmla="*/ 1742 w 5200"/>
              <a:gd name="T37" fmla="*/ 67 h 597"/>
              <a:gd name="T38" fmla="*/ 1546 w 5200"/>
              <a:gd name="T39" fmla="*/ 80 h 597"/>
              <a:gd name="T40" fmla="*/ 1417 w 5200"/>
              <a:gd name="T41" fmla="*/ 75 h 597"/>
              <a:gd name="T42" fmla="*/ 1109 w 5200"/>
              <a:gd name="T43" fmla="*/ 59 h 597"/>
              <a:gd name="T44" fmla="*/ 1023 w 5200"/>
              <a:gd name="T45" fmla="*/ 51 h 597"/>
              <a:gd name="T46" fmla="*/ 943 w 5200"/>
              <a:gd name="T47" fmla="*/ 49 h 597"/>
              <a:gd name="T48" fmla="*/ 772 w 5200"/>
              <a:gd name="T49" fmla="*/ 39 h 597"/>
              <a:gd name="T50" fmla="*/ 579 w 5200"/>
              <a:gd name="T51" fmla="*/ 31 h 597"/>
              <a:gd name="T52" fmla="*/ 596 w 5200"/>
              <a:gd name="T53" fmla="*/ 59 h 597"/>
              <a:gd name="T54" fmla="*/ 569 w 5200"/>
              <a:gd name="T55" fmla="*/ 65 h 597"/>
              <a:gd name="T56" fmla="*/ 325 w 5200"/>
              <a:gd name="T57" fmla="*/ 29 h 597"/>
              <a:gd name="T58" fmla="*/ 283 w 5200"/>
              <a:gd name="T59" fmla="*/ 34 h 597"/>
              <a:gd name="T60" fmla="*/ 174 w 5200"/>
              <a:gd name="T61" fmla="*/ 18 h 597"/>
              <a:gd name="T62" fmla="*/ 0 w 5200"/>
              <a:gd name="T63" fmla="*/ 0 h 597"/>
              <a:gd name="T64" fmla="*/ 0 w 5200"/>
              <a:gd name="T65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200" h="597">
                <a:moveTo>
                  <a:pt x="0" y="597"/>
                </a:moveTo>
                <a:cubicBezTo>
                  <a:pt x="5200" y="597"/>
                  <a:pt x="5200" y="597"/>
                  <a:pt x="5200" y="597"/>
                </a:cubicBezTo>
                <a:cubicBezTo>
                  <a:pt x="5200" y="70"/>
                  <a:pt x="5200" y="70"/>
                  <a:pt x="5200" y="70"/>
                </a:cubicBezTo>
                <a:cubicBezTo>
                  <a:pt x="5026" y="100"/>
                  <a:pt x="4926" y="74"/>
                  <a:pt x="4751" y="66"/>
                </a:cubicBezTo>
                <a:cubicBezTo>
                  <a:pt x="4702" y="63"/>
                  <a:pt x="4654" y="61"/>
                  <a:pt x="4605" y="73"/>
                </a:cubicBezTo>
                <a:cubicBezTo>
                  <a:pt x="4559" y="85"/>
                  <a:pt x="4510" y="78"/>
                  <a:pt x="4463" y="75"/>
                </a:cubicBezTo>
                <a:cubicBezTo>
                  <a:pt x="4426" y="72"/>
                  <a:pt x="4390" y="68"/>
                  <a:pt x="4354" y="82"/>
                </a:cubicBezTo>
                <a:cubicBezTo>
                  <a:pt x="4331" y="90"/>
                  <a:pt x="4305" y="87"/>
                  <a:pt x="4280" y="87"/>
                </a:cubicBezTo>
                <a:cubicBezTo>
                  <a:pt x="4128" y="86"/>
                  <a:pt x="3976" y="85"/>
                  <a:pt x="3824" y="98"/>
                </a:cubicBezTo>
                <a:cubicBezTo>
                  <a:pt x="3708" y="107"/>
                  <a:pt x="3590" y="108"/>
                  <a:pt x="3473" y="101"/>
                </a:cubicBezTo>
                <a:cubicBezTo>
                  <a:pt x="3395" y="96"/>
                  <a:pt x="3316" y="94"/>
                  <a:pt x="3239" y="98"/>
                </a:cubicBezTo>
                <a:cubicBezTo>
                  <a:pt x="3167" y="102"/>
                  <a:pt x="3096" y="92"/>
                  <a:pt x="3024" y="98"/>
                </a:cubicBezTo>
                <a:cubicBezTo>
                  <a:pt x="2972" y="102"/>
                  <a:pt x="2919" y="87"/>
                  <a:pt x="2867" y="79"/>
                </a:cubicBezTo>
                <a:cubicBezTo>
                  <a:pt x="2846" y="77"/>
                  <a:pt x="2826" y="67"/>
                  <a:pt x="2806" y="75"/>
                </a:cubicBezTo>
                <a:cubicBezTo>
                  <a:pt x="2717" y="109"/>
                  <a:pt x="2626" y="93"/>
                  <a:pt x="2536" y="86"/>
                </a:cubicBezTo>
                <a:cubicBezTo>
                  <a:pt x="2472" y="80"/>
                  <a:pt x="2409" y="78"/>
                  <a:pt x="2346" y="82"/>
                </a:cubicBezTo>
                <a:cubicBezTo>
                  <a:pt x="2247" y="89"/>
                  <a:pt x="2148" y="85"/>
                  <a:pt x="2050" y="75"/>
                </a:cubicBezTo>
                <a:cubicBezTo>
                  <a:pt x="1987" y="69"/>
                  <a:pt x="1922" y="64"/>
                  <a:pt x="1859" y="77"/>
                </a:cubicBezTo>
                <a:cubicBezTo>
                  <a:pt x="1819" y="86"/>
                  <a:pt x="1781" y="74"/>
                  <a:pt x="1742" y="67"/>
                </a:cubicBezTo>
                <a:cubicBezTo>
                  <a:pt x="1676" y="56"/>
                  <a:pt x="1612" y="79"/>
                  <a:pt x="1546" y="80"/>
                </a:cubicBezTo>
                <a:cubicBezTo>
                  <a:pt x="1503" y="81"/>
                  <a:pt x="1459" y="82"/>
                  <a:pt x="1417" y="75"/>
                </a:cubicBezTo>
                <a:cubicBezTo>
                  <a:pt x="1314" y="59"/>
                  <a:pt x="1212" y="58"/>
                  <a:pt x="1109" y="59"/>
                </a:cubicBezTo>
                <a:cubicBezTo>
                  <a:pt x="1080" y="59"/>
                  <a:pt x="1051" y="59"/>
                  <a:pt x="1023" y="51"/>
                </a:cubicBezTo>
                <a:cubicBezTo>
                  <a:pt x="996" y="44"/>
                  <a:pt x="969" y="42"/>
                  <a:pt x="943" y="49"/>
                </a:cubicBezTo>
                <a:cubicBezTo>
                  <a:pt x="885" y="62"/>
                  <a:pt x="829" y="54"/>
                  <a:pt x="772" y="39"/>
                </a:cubicBezTo>
                <a:cubicBezTo>
                  <a:pt x="708" y="21"/>
                  <a:pt x="644" y="14"/>
                  <a:pt x="579" y="31"/>
                </a:cubicBezTo>
                <a:cubicBezTo>
                  <a:pt x="577" y="48"/>
                  <a:pt x="594" y="47"/>
                  <a:pt x="596" y="59"/>
                </a:cubicBezTo>
                <a:cubicBezTo>
                  <a:pt x="590" y="69"/>
                  <a:pt x="578" y="65"/>
                  <a:pt x="569" y="65"/>
                </a:cubicBezTo>
                <a:cubicBezTo>
                  <a:pt x="489" y="66"/>
                  <a:pt x="405" y="28"/>
                  <a:pt x="325" y="29"/>
                </a:cubicBezTo>
                <a:cubicBezTo>
                  <a:pt x="311" y="29"/>
                  <a:pt x="294" y="45"/>
                  <a:pt x="283" y="34"/>
                </a:cubicBezTo>
                <a:cubicBezTo>
                  <a:pt x="250" y="1"/>
                  <a:pt x="211" y="10"/>
                  <a:pt x="174" y="18"/>
                </a:cubicBezTo>
                <a:cubicBezTo>
                  <a:pt x="114" y="31"/>
                  <a:pt x="61" y="2"/>
                  <a:pt x="0" y="0"/>
                </a:cubicBezTo>
                <a:lnTo>
                  <a:pt x="0" y="5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5B4110-8985-487A-B8A0-E4EAE0471868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7AA79C-710C-42D2-B2E2-5A66A6E819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93" y="5924152"/>
            <a:ext cx="1149195" cy="6714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E5F75DA-921A-460D-86C3-AE93E767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533400"/>
            <a:ext cx="9394144" cy="9699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1E42E92-2B66-4F76-B90B-13422469E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600" y="1951907"/>
            <a:ext cx="4539115" cy="350067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2pPr>
            <a:lvl3pPr marL="177800" indent="-177800"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 marL="539750" indent="-177800">
              <a:spcBef>
                <a:spcPts val="600"/>
              </a:spcBef>
              <a:defRPr sz="1600">
                <a:solidFill>
                  <a:schemeClr val="bg1"/>
                </a:solidFill>
              </a:defRPr>
            </a:lvl4pPr>
            <a:lvl5pPr marL="895350" indent="-177800">
              <a:spcBef>
                <a:spcPts val="600"/>
              </a:spcBef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109640-30A4-4861-83E6-447B430BB61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9629" y="1951907"/>
            <a:ext cx="4539115" cy="350067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2pPr>
            <a:lvl3pPr marL="177800" indent="-177800"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 marL="539750" indent="-177800">
              <a:spcBef>
                <a:spcPts val="600"/>
              </a:spcBef>
              <a:defRPr sz="1600">
                <a:solidFill>
                  <a:schemeClr val="bg1"/>
                </a:solidFill>
              </a:defRPr>
            </a:lvl4pPr>
            <a:lvl5pPr marL="895350" indent="-177800">
              <a:spcBef>
                <a:spcPts val="600"/>
              </a:spcBef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52A5C54-D1D4-4F60-8407-72B4AD00BB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4600" y="1509505"/>
            <a:ext cx="9394144" cy="4424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3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x Content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88C040-F282-462F-B72B-7332A5BCB9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83B1969E-501E-4F00-AB33-3F26BA1359D4}"/>
              </a:ext>
            </a:extLst>
          </p:cNvPr>
          <p:cNvSpPr>
            <a:spLocks/>
          </p:cNvSpPr>
          <p:nvPr/>
        </p:nvSpPr>
        <p:spPr bwMode="auto">
          <a:xfrm>
            <a:off x="1588" y="5607050"/>
            <a:ext cx="12206288" cy="1250950"/>
          </a:xfrm>
          <a:custGeom>
            <a:avLst/>
            <a:gdLst>
              <a:gd name="T0" fmla="*/ 0 w 5200"/>
              <a:gd name="T1" fmla="*/ 597 h 597"/>
              <a:gd name="T2" fmla="*/ 5200 w 5200"/>
              <a:gd name="T3" fmla="*/ 597 h 597"/>
              <a:gd name="T4" fmla="*/ 5200 w 5200"/>
              <a:gd name="T5" fmla="*/ 70 h 597"/>
              <a:gd name="T6" fmla="*/ 4751 w 5200"/>
              <a:gd name="T7" fmla="*/ 66 h 597"/>
              <a:gd name="T8" fmla="*/ 4605 w 5200"/>
              <a:gd name="T9" fmla="*/ 73 h 597"/>
              <a:gd name="T10" fmla="*/ 4463 w 5200"/>
              <a:gd name="T11" fmla="*/ 75 h 597"/>
              <a:gd name="T12" fmla="*/ 4354 w 5200"/>
              <a:gd name="T13" fmla="*/ 82 h 597"/>
              <a:gd name="T14" fmla="*/ 4280 w 5200"/>
              <a:gd name="T15" fmla="*/ 87 h 597"/>
              <a:gd name="T16" fmla="*/ 3824 w 5200"/>
              <a:gd name="T17" fmla="*/ 98 h 597"/>
              <a:gd name="T18" fmla="*/ 3473 w 5200"/>
              <a:gd name="T19" fmla="*/ 101 h 597"/>
              <a:gd name="T20" fmla="*/ 3239 w 5200"/>
              <a:gd name="T21" fmla="*/ 98 h 597"/>
              <a:gd name="T22" fmla="*/ 3024 w 5200"/>
              <a:gd name="T23" fmla="*/ 98 h 597"/>
              <a:gd name="T24" fmla="*/ 2867 w 5200"/>
              <a:gd name="T25" fmla="*/ 79 h 597"/>
              <a:gd name="T26" fmla="*/ 2806 w 5200"/>
              <a:gd name="T27" fmla="*/ 75 h 597"/>
              <a:gd name="T28" fmla="*/ 2536 w 5200"/>
              <a:gd name="T29" fmla="*/ 86 h 597"/>
              <a:gd name="T30" fmla="*/ 2346 w 5200"/>
              <a:gd name="T31" fmla="*/ 82 h 597"/>
              <a:gd name="T32" fmla="*/ 2050 w 5200"/>
              <a:gd name="T33" fmla="*/ 75 h 597"/>
              <a:gd name="T34" fmla="*/ 1859 w 5200"/>
              <a:gd name="T35" fmla="*/ 77 h 597"/>
              <a:gd name="T36" fmla="*/ 1742 w 5200"/>
              <a:gd name="T37" fmla="*/ 67 h 597"/>
              <a:gd name="T38" fmla="*/ 1546 w 5200"/>
              <a:gd name="T39" fmla="*/ 80 h 597"/>
              <a:gd name="T40" fmla="*/ 1417 w 5200"/>
              <a:gd name="T41" fmla="*/ 75 h 597"/>
              <a:gd name="T42" fmla="*/ 1109 w 5200"/>
              <a:gd name="T43" fmla="*/ 59 h 597"/>
              <a:gd name="T44" fmla="*/ 1023 w 5200"/>
              <a:gd name="T45" fmla="*/ 51 h 597"/>
              <a:gd name="T46" fmla="*/ 943 w 5200"/>
              <a:gd name="T47" fmla="*/ 49 h 597"/>
              <a:gd name="T48" fmla="*/ 772 w 5200"/>
              <a:gd name="T49" fmla="*/ 39 h 597"/>
              <a:gd name="T50" fmla="*/ 579 w 5200"/>
              <a:gd name="T51" fmla="*/ 31 h 597"/>
              <a:gd name="T52" fmla="*/ 596 w 5200"/>
              <a:gd name="T53" fmla="*/ 59 h 597"/>
              <a:gd name="T54" fmla="*/ 569 w 5200"/>
              <a:gd name="T55" fmla="*/ 65 h 597"/>
              <a:gd name="T56" fmla="*/ 325 w 5200"/>
              <a:gd name="T57" fmla="*/ 29 h 597"/>
              <a:gd name="T58" fmla="*/ 283 w 5200"/>
              <a:gd name="T59" fmla="*/ 34 h 597"/>
              <a:gd name="T60" fmla="*/ 174 w 5200"/>
              <a:gd name="T61" fmla="*/ 18 h 597"/>
              <a:gd name="T62" fmla="*/ 0 w 5200"/>
              <a:gd name="T63" fmla="*/ 0 h 597"/>
              <a:gd name="T64" fmla="*/ 0 w 5200"/>
              <a:gd name="T65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200" h="597">
                <a:moveTo>
                  <a:pt x="0" y="597"/>
                </a:moveTo>
                <a:cubicBezTo>
                  <a:pt x="5200" y="597"/>
                  <a:pt x="5200" y="597"/>
                  <a:pt x="5200" y="597"/>
                </a:cubicBezTo>
                <a:cubicBezTo>
                  <a:pt x="5200" y="70"/>
                  <a:pt x="5200" y="70"/>
                  <a:pt x="5200" y="70"/>
                </a:cubicBezTo>
                <a:cubicBezTo>
                  <a:pt x="5026" y="100"/>
                  <a:pt x="4926" y="74"/>
                  <a:pt x="4751" y="66"/>
                </a:cubicBezTo>
                <a:cubicBezTo>
                  <a:pt x="4702" y="63"/>
                  <a:pt x="4654" y="61"/>
                  <a:pt x="4605" y="73"/>
                </a:cubicBezTo>
                <a:cubicBezTo>
                  <a:pt x="4559" y="85"/>
                  <a:pt x="4510" y="78"/>
                  <a:pt x="4463" y="75"/>
                </a:cubicBezTo>
                <a:cubicBezTo>
                  <a:pt x="4426" y="72"/>
                  <a:pt x="4390" y="68"/>
                  <a:pt x="4354" y="82"/>
                </a:cubicBezTo>
                <a:cubicBezTo>
                  <a:pt x="4331" y="90"/>
                  <a:pt x="4305" y="87"/>
                  <a:pt x="4280" y="87"/>
                </a:cubicBezTo>
                <a:cubicBezTo>
                  <a:pt x="4128" y="86"/>
                  <a:pt x="3976" y="85"/>
                  <a:pt x="3824" y="98"/>
                </a:cubicBezTo>
                <a:cubicBezTo>
                  <a:pt x="3708" y="107"/>
                  <a:pt x="3590" y="108"/>
                  <a:pt x="3473" y="101"/>
                </a:cubicBezTo>
                <a:cubicBezTo>
                  <a:pt x="3395" y="96"/>
                  <a:pt x="3316" y="94"/>
                  <a:pt x="3239" y="98"/>
                </a:cubicBezTo>
                <a:cubicBezTo>
                  <a:pt x="3167" y="102"/>
                  <a:pt x="3096" y="92"/>
                  <a:pt x="3024" y="98"/>
                </a:cubicBezTo>
                <a:cubicBezTo>
                  <a:pt x="2972" y="102"/>
                  <a:pt x="2919" y="87"/>
                  <a:pt x="2867" y="79"/>
                </a:cubicBezTo>
                <a:cubicBezTo>
                  <a:pt x="2846" y="77"/>
                  <a:pt x="2826" y="67"/>
                  <a:pt x="2806" y="75"/>
                </a:cubicBezTo>
                <a:cubicBezTo>
                  <a:pt x="2717" y="109"/>
                  <a:pt x="2626" y="93"/>
                  <a:pt x="2536" y="86"/>
                </a:cubicBezTo>
                <a:cubicBezTo>
                  <a:pt x="2472" y="80"/>
                  <a:pt x="2409" y="78"/>
                  <a:pt x="2346" y="82"/>
                </a:cubicBezTo>
                <a:cubicBezTo>
                  <a:pt x="2247" y="89"/>
                  <a:pt x="2148" y="85"/>
                  <a:pt x="2050" y="75"/>
                </a:cubicBezTo>
                <a:cubicBezTo>
                  <a:pt x="1987" y="69"/>
                  <a:pt x="1922" y="64"/>
                  <a:pt x="1859" y="77"/>
                </a:cubicBezTo>
                <a:cubicBezTo>
                  <a:pt x="1819" y="86"/>
                  <a:pt x="1781" y="74"/>
                  <a:pt x="1742" y="67"/>
                </a:cubicBezTo>
                <a:cubicBezTo>
                  <a:pt x="1676" y="56"/>
                  <a:pt x="1612" y="79"/>
                  <a:pt x="1546" y="80"/>
                </a:cubicBezTo>
                <a:cubicBezTo>
                  <a:pt x="1503" y="81"/>
                  <a:pt x="1459" y="82"/>
                  <a:pt x="1417" y="75"/>
                </a:cubicBezTo>
                <a:cubicBezTo>
                  <a:pt x="1314" y="59"/>
                  <a:pt x="1212" y="58"/>
                  <a:pt x="1109" y="59"/>
                </a:cubicBezTo>
                <a:cubicBezTo>
                  <a:pt x="1080" y="59"/>
                  <a:pt x="1051" y="59"/>
                  <a:pt x="1023" y="51"/>
                </a:cubicBezTo>
                <a:cubicBezTo>
                  <a:pt x="996" y="44"/>
                  <a:pt x="969" y="42"/>
                  <a:pt x="943" y="49"/>
                </a:cubicBezTo>
                <a:cubicBezTo>
                  <a:pt x="885" y="62"/>
                  <a:pt x="829" y="54"/>
                  <a:pt x="772" y="39"/>
                </a:cubicBezTo>
                <a:cubicBezTo>
                  <a:pt x="708" y="21"/>
                  <a:pt x="644" y="14"/>
                  <a:pt x="579" y="31"/>
                </a:cubicBezTo>
                <a:cubicBezTo>
                  <a:pt x="577" y="48"/>
                  <a:pt x="594" y="47"/>
                  <a:pt x="596" y="59"/>
                </a:cubicBezTo>
                <a:cubicBezTo>
                  <a:pt x="590" y="69"/>
                  <a:pt x="578" y="65"/>
                  <a:pt x="569" y="65"/>
                </a:cubicBezTo>
                <a:cubicBezTo>
                  <a:pt x="489" y="66"/>
                  <a:pt x="405" y="28"/>
                  <a:pt x="325" y="29"/>
                </a:cubicBezTo>
                <a:cubicBezTo>
                  <a:pt x="311" y="29"/>
                  <a:pt x="294" y="45"/>
                  <a:pt x="283" y="34"/>
                </a:cubicBezTo>
                <a:cubicBezTo>
                  <a:pt x="250" y="1"/>
                  <a:pt x="211" y="10"/>
                  <a:pt x="174" y="18"/>
                </a:cubicBezTo>
                <a:cubicBezTo>
                  <a:pt x="114" y="31"/>
                  <a:pt x="61" y="2"/>
                  <a:pt x="0" y="0"/>
                </a:cubicBezTo>
                <a:lnTo>
                  <a:pt x="0" y="5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A4BE-D778-4AD0-9AB2-80B8C69C8B7C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71892A-0F63-4CEA-ACF8-94984814A2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CF1F224-DBCF-40E1-B40D-2EDDBDF9C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533400"/>
            <a:ext cx="9394144" cy="9699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84936A-1F2E-43FF-BB40-3C437E325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600" y="1951907"/>
            <a:ext cx="4539115" cy="350067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 sz="1600">
                <a:solidFill>
                  <a:schemeClr val="tx1"/>
                </a:solidFill>
              </a:defRPr>
            </a:lvl2pPr>
            <a:lvl3pPr marL="17780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 marL="53975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 marL="89535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B5B9620-EA31-4DD0-AD57-AD929FBF2B4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9629" y="1951907"/>
            <a:ext cx="4539115" cy="350067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 sz="1600">
                <a:solidFill>
                  <a:schemeClr val="tx1"/>
                </a:solidFill>
              </a:defRPr>
            </a:lvl2pPr>
            <a:lvl3pPr marL="17780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 marL="53975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 marL="89535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69F249C-ABE1-49BA-AF8D-50E2B2B61B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4600" y="1509505"/>
            <a:ext cx="9394144" cy="4424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99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x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5AC66E-67A4-49C4-B79F-DB890CF85F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6"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CB336630-F15D-429D-A3F4-CC7A6746F068}"/>
              </a:ext>
            </a:extLst>
          </p:cNvPr>
          <p:cNvSpPr>
            <a:spLocks/>
          </p:cNvSpPr>
          <p:nvPr/>
        </p:nvSpPr>
        <p:spPr bwMode="auto">
          <a:xfrm>
            <a:off x="1588" y="5607050"/>
            <a:ext cx="12206288" cy="1250950"/>
          </a:xfrm>
          <a:custGeom>
            <a:avLst/>
            <a:gdLst>
              <a:gd name="T0" fmla="*/ 0 w 5200"/>
              <a:gd name="T1" fmla="*/ 597 h 597"/>
              <a:gd name="T2" fmla="*/ 5200 w 5200"/>
              <a:gd name="T3" fmla="*/ 597 h 597"/>
              <a:gd name="T4" fmla="*/ 5200 w 5200"/>
              <a:gd name="T5" fmla="*/ 70 h 597"/>
              <a:gd name="T6" fmla="*/ 4751 w 5200"/>
              <a:gd name="T7" fmla="*/ 66 h 597"/>
              <a:gd name="T8" fmla="*/ 4605 w 5200"/>
              <a:gd name="T9" fmla="*/ 73 h 597"/>
              <a:gd name="T10" fmla="*/ 4463 w 5200"/>
              <a:gd name="T11" fmla="*/ 75 h 597"/>
              <a:gd name="T12" fmla="*/ 4354 w 5200"/>
              <a:gd name="T13" fmla="*/ 82 h 597"/>
              <a:gd name="T14" fmla="*/ 4280 w 5200"/>
              <a:gd name="T15" fmla="*/ 87 h 597"/>
              <a:gd name="T16" fmla="*/ 3824 w 5200"/>
              <a:gd name="T17" fmla="*/ 98 h 597"/>
              <a:gd name="T18" fmla="*/ 3473 w 5200"/>
              <a:gd name="T19" fmla="*/ 101 h 597"/>
              <a:gd name="T20" fmla="*/ 3239 w 5200"/>
              <a:gd name="T21" fmla="*/ 98 h 597"/>
              <a:gd name="T22" fmla="*/ 3024 w 5200"/>
              <a:gd name="T23" fmla="*/ 98 h 597"/>
              <a:gd name="T24" fmla="*/ 2867 w 5200"/>
              <a:gd name="T25" fmla="*/ 79 h 597"/>
              <a:gd name="T26" fmla="*/ 2806 w 5200"/>
              <a:gd name="T27" fmla="*/ 75 h 597"/>
              <a:gd name="T28" fmla="*/ 2536 w 5200"/>
              <a:gd name="T29" fmla="*/ 86 h 597"/>
              <a:gd name="T30" fmla="*/ 2346 w 5200"/>
              <a:gd name="T31" fmla="*/ 82 h 597"/>
              <a:gd name="T32" fmla="*/ 2050 w 5200"/>
              <a:gd name="T33" fmla="*/ 75 h 597"/>
              <a:gd name="T34" fmla="*/ 1859 w 5200"/>
              <a:gd name="T35" fmla="*/ 77 h 597"/>
              <a:gd name="T36" fmla="*/ 1742 w 5200"/>
              <a:gd name="T37" fmla="*/ 67 h 597"/>
              <a:gd name="T38" fmla="*/ 1546 w 5200"/>
              <a:gd name="T39" fmla="*/ 80 h 597"/>
              <a:gd name="T40" fmla="*/ 1417 w 5200"/>
              <a:gd name="T41" fmla="*/ 75 h 597"/>
              <a:gd name="T42" fmla="*/ 1109 w 5200"/>
              <a:gd name="T43" fmla="*/ 59 h 597"/>
              <a:gd name="T44" fmla="*/ 1023 w 5200"/>
              <a:gd name="T45" fmla="*/ 51 h 597"/>
              <a:gd name="T46" fmla="*/ 943 w 5200"/>
              <a:gd name="T47" fmla="*/ 49 h 597"/>
              <a:gd name="T48" fmla="*/ 772 w 5200"/>
              <a:gd name="T49" fmla="*/ 39 h 597"/>
              <a:gd name="T50" fmla="*/ 579 w 5200"/>
              <a:gd name="T51" fmla="*/ 31 h 597"/>
              <a:gd name="T52" fmla="*/ 596 w 5200"/>
              <a:gd name="T53" fmla="*/ 59 h 597"/>
              <a:gd name="T54" fmla="*/ 569 w 5200"/>
              <a:gd name="T55" fmla="*/ 65 h 597"/>
              <a:gd name="T56" fmla="*/ 325 w 5200"/>
              <a:gd name="T57" fmla="*/ 29 h 597"/>
              <a:gd name="T58" fmla="*/ 283 w 5200"/>
              <a:gd name="T59" fmla="*/ 34 h 597"/>
              <a:gd name="T60" fmla="*/ 174 w 5200"/>
              <a:gd name="T61" fmla="*/ 18 h 597"/>
              <a:gd name="T62" fmla="*/ 0 w 5200"/>
              <a:gd name="T63" fmla="*/ 0 h 597"/>
              <a:gd name="T64" fmla="*/ 0 w 5200"/>
              <a:gd name="T65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200" h="597">
                <a:moveTo>
                  <a:pt x="0" y="597"/>
                </a:moveTo>
                <a:cubicBezTo>
                  <a:pt x="5200" y="597"/>
                  <a:pt x="5200" y="597"/>
                  <a:pt x="5200" y="597"/>
                </a:cubicBezTo>
                <a:cubicBezTo>
                  <a:pt x="5200" y="70"/>
                  <a:pt x="5200" y="70"/>
                  <a:pt x="5200" y="70"/>
                </a:cubicBezTo>
                <a:cubicBezTo>
                  <a:pt x="5026" y="100"/>
                  <a:pt x="4926" y="74"/>
                  <a:pt x="4751" y="66"/>
                </a:cubicBezTo>
                <a:cubicBezTo>
                  <a:pt x="4702" y="63"/>
                  <a:pt x="4654" y="61"/>
                  <a:pt x="4605" y="73"/>
                </a:cubicBezTo>
                <a:cubicBezTo>
                  <a:pt x="4559" y="85"/>
                  <a:pt x="4510" y="78"/>
                  <a:pt x="4463" y="75"/>
                </a:cubicBezTo>
                <a:cubicBezTo>
                  <a:pt x="4426" y="72"/>
                  <a:pt x="4390" y="68"/>
                  <a:pt x="4354" y="82"/>
                </a:cubicBezTo>
                <a:cubicBezTo>
                  <a:pt x="4331" y="90"/>
                  <a:pt x="4305" y="87"/>
                  <a:pt x="4280" y="87"/>
                </a:cubicBezTo>
                <a:cubicBezTo>
                  <a:pt x="4128" y="86"/>
                  <a:pt x="3976" y="85"/>
                  <a:pt x="3824" y="98"/>
                </a:cubicBezTo>
                <a:cubicBezTo>
                  <a:pt x="3708" y="107"/>
                  <a:pt x="3590" y="108"/>
                  <a:pt x="3473" y="101"/>
                </a:cubicBezTo>
                <a:cubicBezTo>
                  <a:pt x="3395" y="96"/>
                  <a:pt x="3316" y="94"/>
                  <a:pt x="3239" y="98"/>
                </a:cubicBezTo>
                <a:cubicBezTo>
                  <a:pt x="3167" y="102"/>
                  <a:pt x="3096" y="92"/>
                  <a:pt x="3024" y="98"/>
                </a:cubicBezTo>
                <a:cubicBezTo>
                  <a:pt x="2972" y="102"/>
                  <a:pt x="2919" y="87"/>
                  <a:pt x="2867" y="79"/>
                </a:cubicBezTo>
                <a:cubicBezTo>
                  <a:pt x="2846" y="77"/>
                  <a:pt x="2826" y="67"/>
                  <a:pt x="2806" y="75"/>
                </a:cubicBezTo>
                <a:cubicBezTo>
                  <a:pt x="2717" y="109"/>
                  <a:pt x="2626" y="93"/>
                  <a:pt x="2536" y="86"/>
                </a:cubicBezTo>
                <a:cubicBezTo>
                  <a:pt x="2472" y="80"/>
                  <a:pt x="2409" y="78"/>
                  <a:pt x="2346" y="82"/>
                </a:cubicBezTo>
                <a:cubicBezTo>
                  <a:pt x="2247" y="89"/>
                  <a:pt x="2148" y="85"/>
                  <a:pt x="2050" y="75"/>
                </a:cubicBezTo>
                <a:cubicBezTo>
                  <a:pt x="1987" y="69"/>
                  <a:pt x="1922" y="64"/>
                  <a:pt x="1859" y="77"/>
                </a:cubicBezTo>
                <a:cubicBezTo>
                  <a:pt x="1819" y="86"/>
                  <a:pt x="1781" y="74"/>
                  <a:pt x="1742" y="67"/>
                </a:cubicBezTo>
                <a:cubicBezTo>
                  <a:pt x="1676" y="56"/>
                  <a:pt x="1612" y="79"/>
                  <a:pt x="1546" y="80"/>
                </a:cubicBezTo>
                <a:cubicBezTo>
                  <a:pt x="1503" y="81"/>
                  <a:pt x="1459" y="82"/>
                  <a:pt x="1417" y="75"/>
                </a:cubicBezTo>
                <a:cubicBezTo>
                  <a:pt x="1314" y="59"/>
                  <a:pt x="1212" y="58"/>
                  <a:pt x="1109" y="59"/>
                </a:cubicBezTo>
                <a:cubicBezTo>
                  <a:pt x="1080" y="59"/>
                  <a:pt x="1051" y="59"/>
                  <a:pt x="1023" y="51"/>
                </a:cubicBezTo>
                <a:cubicBezTo>
                  <a:pt x="996" y="44"/>
                  <a:pt x="969" y="42"/>
                  <a:pt x="943" y="49"/>
                </a:cubicBezTo>
                <a:cubicBezTo>
                  <a:pt x="885" y="62"/>
                  <a:pt x="829" y="54"/>
                  <a:pt x="772" y="39"/>
                </a:cubicBezTo>
                <a:cubicBezTo>
                  <a:pt x="708" y="21"/>
                  <a:pt x="644" y="14"/>
                  <a:pt x="579" y="31"/>
                </a:cubicBezTo>
                <a:cubicBezTo>
                  <a:pt x="577" y="48"/>
                  <a:pt x="594" y="47"/>
                  <a:pt x="596" y="59"/>
                </a:cubicBezTo>
                <a:cubicBezTo>
                  <a:pt x="590" y="69"/>
                  <a:pt x="578" y="65"/>
                  <a:pt x="569" y="65"/>
                </a:cubicBezTo>
                <a:cubicBezTo>
                  <a:pt x="489" y="66"/>
                  <a:pt x="405" y="28"/>
                  <a:pt x="325" y="29"/>
                </a:cubicBezTo>
                <a:cubicBezTo>
                  <a:pt x="311" y="29"/>
                  <a:pt x="294" y="45"/>
                  <a:pt x="283" y="34"/>
                </a:cubicBezTo>
                <a:cubicBezTo>
                  <a:pt x="250" y="1"/>
                  <a:pt x="211" y="10"/>
                  <a:pt x="174" y="18"/>
                </a:cubicBezTo>
                <a:cubicBezTo>
                  <a:pt x="114" y="31"/>
                  <a:pt x="61" y="2"/>
                  <a:pt x="0" y="0"/>
                </a:cubicBezTo>
                <a:lnTo>
                  <a:pt x="0" y="5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B180-FEF0-4A4D-8D56-FAEDA847FECE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71892A-0F63-4CEA-ACF8-94984814A2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3DF20CB-4555-47B9-84D3-6D8FA9CE5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4" y="1951908"/>
            <a:ext cx="3109911" cy="3544017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80975" indent="-180975">
              <a:defRPr>
                <a:solidFill>
                  <a:schemeClr val="tx1"/>
                </a:solidFill>
              </a:defRPr>
            </a:lvl3pPr>
            <a:lvl4pPr marL="542925" indent="-180975">
              <a:defRPr>
                <a:solidFill>
                  <a:schemeClr val="tx1"/>
                </a:solidFill>
              </a:defRPr>
            </a:lvl4pPr>
            <a:lvl5pPr marL="714375" indent="-17145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1C63A66-4B09-4A60-85C9-072EEC1CCD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1043" y="1951908"/>
            <a:ext cx="3109911" cy="3544017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80975" indent="-180975">
              <a:defRPr>
                <a:solidFill>
                  <a:schemeClr val="tx1"/>
                </a:solidFill>
              </a:defRPr>
            </a:lvl3pPr>
            <a:lvl4pPr marL="542925" indent="-180975">
              <a:defRPr>
                <a:solidFill>
                  <a:schemeClr val="tx1"/>
                </a:solidFill>
              </a:defRPr>
            </a:lvl4pPr>
            <a:lvl5pPr marL="714375" indent="-17145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263D073-9CB0-45C6-9C1F-4FAE32E3EBE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39072" y="1951908"/>
            <a:ext cx="3109911" cy="3544017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80975" indent="-180975">
              <a:defRPr>
                <a:solidFill>
                  <a:schemeClr val="tx1"/>
                </a:solidFill>
              </a:defRPr>
            </a:lvl3pPr>
            <a:lvl4pPr marL="542925" indent="-180975">
              <a:defRPr>
                <a:solidFill>
                  <a:schemeClr val="tx1"/>
                </a:solidFill>
              </a:defRPr>
            </a:lvl4pPr>
            <a:lvl5pPr marL="714375" indent="-17145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B87D6A-9C0F-458F-AFD1-4A4677178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599" y="533400"/>
            <a:ext cx="9704383" cy="9699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78933C-F7E2-4E8B-A053-4BDD96BCF9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4600" y="1509505"/>
            <a:ext cx="9704382" cy="4424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7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x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E61F54-F1E6-486E-97FE-7E4EA956F9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50FE7FC6-DE2E-45BD-97F4-B9BA6584E9D5}"/>
              </a:ext>
            </a:extLst>
          </p:cNvPr>
          <p:cNvSpPr>
            <a:spLocks/>
          </p:cNvSpPr>
          <p:nvPr/>
        </p:nvSpPr>
        <p:spPr bwMode="auto">
          <a:xfrm>
            <a:off x="1588" y="5607050"/>
            <a:ext cx="12206288" cy="1250950"/>
          </a:xfrm>
          <a:custGeom>
            <a:avLst/>
            <a:gdLst>
              <a:gd name="T0" fmla="*/ 0 w 5200"/>
              <a:gd name="T1" fmla="*/ 597 h 597"/>
              <a:gd name="T2" fmla="*/ 5200 w 5200"/>
              <a:gd name="T3" fmla="*/ 597 h 597"/>
              <a:gd name="T4" fmla="*/ 5200 w 5200"/>
              <a:gd name="T5" fmla="*/ 70 h 597"/>
              <a:gd name="T6" fmla="*/ 4751 w 5200"/>
              <a:gd name="T7" fmla="*/ 66 h 597"/>
              <a:gd name="T8" fmla="*/ 4605 w 5200"/>
              <a:gd name="T9" fmla="*/ 73 h 597"/>
              <a:gd name="T10" fmla="*/ 4463 w 5200"/>
              <a:gd name="T11" fmla="*/ 75 h 597"/>
              <a:gd name="T12" fmla="*/ 4354 w 5200"/>
              <a:gd name="T13" fmla="*/ 82 h 597"/>
              <a:gd name="T14" fmla="*/ 4280 w 5200"/>
              <a:gd name="T15" fmla="*/ 87 h 597"/>
              <a:gd name="T16" fmla="*/ 3824 w 5200"/>
              <a:gd name="T17" fmla="*/ 98 h 597"/>
              <a:gd name="T18" fmla="*/ 3473 w 5200"/>
              <a:gd name="T19" fmla="*/ 101 h 597"/>
              <a:gd name="T20" fmla="*/ 3239 w 5200"/>
              <a:gd name="T21" fmla="*/ 98 h 597"/>
              <a:gd name="T22" fmla="*/ 3024 w 5200"/>
              <a:gd name="T23" fmla="*/ 98 h 597"/>
              <a:gd name="T24" fmla="*/ 2867 w 5200"/>
              <a:gd name="T25" fmla="*/ 79 h 597"/>
              <a:gd name="T26" fmla="*/ 2806 w 5200"/>
              <a:gd name="T27" fmla="*/ 75 h 597"/>
              <a:gd name="T28" fmla="*/ 2536 w 5200"/>
              <a:gd name="T29" fmla="*/ 86 h 597"/>
              <a:gd name="T30" fmla="*/ 2346 w 5200"/>
              <a:gd name="T31" fmla="*/ 82 h 597"/>
              <a:gd name="T32" fmla="*/ 2050 w 5200"/>
              <a:gd name="T33" fmla="*/ 75 h 597"/>
              <a:gd name="T34" fmla="*/ 1859 w 5200"/>
              <a:gd name="T35" fmla="*/ 77 h 597"/>
              <a:gd name="T36" fmla="*/ 1742 w 5200"/>
              <a:gd name="T37" fmla="*/ 67 h 597"/>
              <a:gd name="T38" fmla="*/ 1546 w 5200"/>
              <a:gd name="T39" fmla="*/ 80 h 597"/>
              <a:gd name="T40" fmla="*/ 1417 w 5200"/>
              <a:gd name="T41" fmla="*/ 75 h 597"/>
              <a:gd name="T42" fmla="*/ 1109 w 5200"/>
              <a:gd name="T43" fmla="*/ 59 h 597"/>
              <a:gd name="T44" fmla="*/ 1023 w 5200"/>
              <a:gd name="T45" fmla="*/ 51 h 597"/>
              <a:gd name="T46" fmla="*/ 943 w 5200"/>
              <a:gd name="T47" fmla="*/ 49 h 597"/>
              <a:gd name="T48" fmla="*/ 772 w 5200"/>
              <a:gd name="T49" fmla="*/ 39 h 597"/>
              <a:gd name="T50" fmla="*/ 579 w 5200"/>
              <a:gd name="T51" fmla="*/ 31 h 597"/>
              <a:gd name="T52" fmla="*/ 596 w 5200"/>
              <a:gd name="T53" fmla="*/ 59 h 597"/>
              <a:gd name="T54" fmla="*/ 569 w 5200"/>
              <a:gd name="T55" fmla="*/ 65 h 597"/>
              <a:gd name="T56" fmla="*/ 325 w 5200"/>
              <a:gd name="T57" fmla="*/ 29 h 597"/>
              <a:gd name="T58" fmla="*/ 283 w 5200"/>
              <a:gd name="T59" fmla="*/ 34 h 597"/>
              <a:gd name="T60" fmla="*/ 174 w 5200"/>
              <a:gd name="T61" fmla="*/ 18 h 597"/>
              <a:gd name="T62" fmla="*/ 0 w 5200"/>
              <a:gd name="T63" fmla="*/ 0 h 597"/>
              <a:gd name="T64" fmla="*/ 0 w 5200"/>
              <a:gd name="T65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200" h="597">
                <a:moveTo>
                  <a:pt x="0" y="597"/>
                </a:moveTo>
                <a:cubicBezTo>
                  <a:pt x="5200" y="597"/>
                  <a:pt x="5200" y="597"/>
                  <a:pt x="5200" y="597"/>
                </a:cubicBezTo>
                <a:cubicBezTo>
                  <a:pt x="5200" y="70"/>
                  <a:pt x="5200" y="70"/>
                  <a:pt x="5200" y="70"/>
                </a:cubicBezTo>
                <a:cubicBezTo>
                  <a:pt x="5026" y="100"/>
                  <a:pt x="4926" y="74"/>
                  <a:pt x="4751" y="66"/>
                </a:cubicBezTo>
                <a:cubicBezTo>
                  <a:pt x="4702" y="63"/>
                  <a:pt x="4654" y="61"/>
                  <a:pt x="4605" y="73"/>
                </a:cubicBezTo>
                <a:cubicBezTo>
                  <a:pt x="4559" y="85"/>
                  <a:pt x="4510" y="78"/>
                  <a:pt x="4463" y="75"/>
                </a:cubicBezTo>
                <a:cubicBezTo>
                  <a:pt x="4426" y="72"/>
                  <a:pt x="4390" y="68"/>
                  <a:pt x="4354" y="82"/>
                </a:cubicBezTo>
                <a:cubicBezTo>
                  <a:pt x="4331" y="90"/>
                  <a:pt x="4305" y="87"/>
                  <a:pt x="4280" y="87"/>
                </a:cubicBezTo>
                <a:cubicBezTo>
                  <a:pt x="4128" y="86"/>
                  <a:pt x="3976" y="85"/>
                  <a:pt x="3824" y="98"/>
                </a:cubicBezTo>
                <a:cubicBezTo>
                  <a:pt x="3708" y="107"/>
                  <a:pt x="3590" y="108"/>
                  <a:pt x="3473" y="101"/>
                </a:cubicBezTo>
                <a:cubicBezTo>
                  <a:pt x="3395" y="96"/>
                  <a:pt x="3316" y="94"/>
                  <a:pt x="3239" y="98"/>
                </a:cubicBezTo>
                <a:cubicBezTo>
                  <a:pt x="3167" y="102"/>
                  <a:pt x="3096" y="92"/>
                  <a:pt x="3024" y="98"/>
                </a:cubicBezTo>
                <a:cubicBezTo>
                  <a:pt x="2972" y="102"/>
                  <a:pt x="2919" y="87"/>
                  <a:pt x="2867" y="79"/>
                </a:cubicBezTo>
                <a:cubicBezTo>
                  <a:pt x="2846" y="77"/>
                  <a:pt x="2826" y="67"/>
                  <a:pt x="2806" y="75"/>
                </a:cubicBezTo>
                <a:cubicBezTo>
                  <a:pt x="2717" y="109"/>
                  <a:pt x="2626" y="93"/>
                  <a:pt x="2536" y="86"/>
                </a:cubicBezTo>
                <a:cubicBezTo>
                  <a:pt x="2472" y="80"/>
                  <a:pt x="2409" y="78"/>
                  <a:pt x="2346" y="82"/>
                </a:cubicBezTo>
                <a:cubicBezTo>
                  <a:pt x="2247" y="89"/>
                  <a:pt x="2148" y="85"/>
                  <a:pt x="2050" y="75"/>
                </a:cubicBezTo>
                <a:cubicBezTo>
                  <a:pt x="1987" y="69"/>
                  <a:pt x="1922" y="64"/>
                  <a:pt x="1859" y="77"/>
                </a:cubicBezTo>
                <a:cubicBezTo>
                  <a:pt x="1819" y="86"/>
                  <a:pt x="1781" y="74"/>
                  <a:pt x="1742" y="67"/>
                </a:cubicBezTo>
                <a:cubicBezTo>
                  <a:pt x="1676" y="56"/>
                  <a:pt x="1612" y="79"/>
                  <a:pt x="1546" y="80"/>
                </a:cubicBezTo>
                <a:cubicBezTo>
                  <a:pt x="1503" y="81"/>
                  <a:pt x="1459" y="82"/>
                  <a:pt x="1417" y="75"/>
                </a:cubicBezTo>
                <a:cubicBezTo>
                  <a:pt x="1314" y="59"/>
                  <a:pt x="1212" y="58"/>
                  <a:pt x="1109" y="59"/>
                </a:cubicBezTo>
                <a:cubicBezTo>
                  <a:pt x="1080" y="59"/>
                  <a:pt x="1051" y="59"/>
                  <a:pt x="1023" y="51"/>
                </a:cubicBezTo>
                <a:cubicBezTo>
                  <a:pt x="996" y="44"/>
                  <a:pt x="969" y="42"/>
                  <a:pt x="943" y="49"/>
                </a:cubicBezTo>
                <a:cubicBezTo>
                  <a:pt x="885" y="62"/>
                  <a:pt x="829" y="54"/>
                  <a:pt x="772" y="39"/>
                </a:cubicBezTo>
                <a:cubicBezTo>
                  <a:pt x="708" y="21"/>
                  <a:pt x="644" y="14"/>
                  <a:pt x="579" y="31"/>
                </a:cubicBezTo>
                <a:cubicBezTo>
                  <a:pt x="577" y="48"/>
                  <a:pt x="594" y="47"/>
                  <a:pt x="596" y="59"/>
                </a:cubicBezTo>
                <a:cubicBezTo>
                  <a:pt x="590" y="69"/>
                  <a:pt x="578" y="65"/>
                  <a:pt x="569" y="65"/>
                </a:cubicBezTo>
                <a:cubicBezTo>
                  <a:pt x="489" y="66"/>
                  <a:pt x="405" y="28"/>
                  <a:pt x="325" y="29"/>
                </a:cubicBezTo>
                <a:cubicBezTo>
                  <a:pt x="311" y="29"/>
                  <a:pt x="294" y="45"/>
                  <a:pt x="283" y="34"/>
                </a:cubicBezTo>
                <a:cubicBezTo>
                  <a:pt x="250" y="1"/>
                  <a:pt x="211" y="10"/>
                  <a:pt x="174" y="18"/>
                </a:cubicBezTo>
                <a:cubicBezTo>
                  <a:pt x="114" y="31"/>
                  <a:pt x="61" y="2"/>
                  <a:pt x="0" y="0"/>
                </a:cubicBezTo>
                <a:lnTo>
                  <a:pt x="0" y="5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4BE7C-0A78-44F3-9EC1-E660BA362494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71892A-0F63-4CEA-ACF8-94984814A2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3DF20CB-4555-47B9-84D3-6D8FA9CE5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4" y="1951908"/>
            <a:ext cx="3109911" cy="3544017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80975" indent="-180975">
              <a:defRPr>
                <a:solidFill>
                  <a:schemeClr val="tx1"/>
                </a:solidFill>
              </a:defRPr>
            </a:lvl3pPr>
            <a:lvl4pPr marL="542925" indent="-180975">
              <a:defRPr>
                <a:solidFill>
                  <a:schemeClr val="tx1"/>
                </a:solidFill>
              </a:defRPr>
            </a:lvl4pPr>
            <a:lvl5pPr marL="714375" indent="-17145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1C63A66-4B09-4A60-85C9-072EEC1CCD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1043" y="1951908"/>
            <a:ext cx="3109911" cy="3544017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80975" indent="-180975">
              <a:defRPr>
                <a:solidFill>
                  <a:schemeClr val="tx1"/>
                </a:solidFill>
              </a:defRPr>
            </a:lvl3pPr>
            <a:lvl4pPr marL="542925" indent="-180975">
              <a:defRPr>
                <a:solidFill>
                  <a:schemeClr val="tx1"/>
                </a:solidFill>
              </a:defRPr>
            </a:lvl4pPr>
            <a:lvl5pPr marL="714375" indent="-17145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263D073-9CB0-45C6-9C1F-4FAE32E3EBE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39072" y="1951908"/>
            <a:ext cx="3109911" cy="3544017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80975" indent="-180975">
              <a:defRPr>
                <a:solidFill>
                  <a:schemeClr val="tx1"/>
                </a:solidFill>
              </a:defRPr>
            </a:lvl3pPr>
            <a:lvl4pPr marL="542925" indent="-180975">
              <a:defRPr>
                <a:solidFill>
                  <a:schemeClr val="tx1"/>
                </a:solidFill>
              </a:defRPr>
            </a:lvl4pPr>
            <a:lvl5pPr marL="714375" indent="-17145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B87D6A-9C0F-458F-AFD1-4A4677178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599" y="533400"/>
            <a:ext cx="9704383" cy="9699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78933C-F7E2-4E8B-A053-4BDD96BCF9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4600" y="1509505"/>
            <a:ext cx="9704382" cy="4424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5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water, surfing, bird&#10;&#10;Description automatically generated">
            <a:extLst>
              <a:ext uri="{FF2B5EF4-FFF2-40B4-BE49-F238E27FC236}">
                <a16:creationId xmlns:a16="http://schemas.microsoft.com/office/drawing/2014/main" id="{CE2566EB-7DCA-41B7-94D9-0F4FB19356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89B9AA-EBC3-44A9-ABD9-F3DD1BDB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312" y="1709738"/>
            <a:ext cx="9718676" cy="2852737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6CB57-731F-4731-8E28-CBE06EE6A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C57C81-BFE0-43C8-9388-B86A57056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"/>
          <a:stretch/>
        </p:blipFill>
        <p:spPr>
          <a:xfrm>
            <a:off x="-1" y="0"/>
            <a:ext cx="12192001" cy="6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A5C4C-F0DC-4885-9888-7B59B46E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DC367-097A-4205-9B99-951F1E5C8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22E6683-B7EE-4EF6-99C6-6DF8B9DABD7F}" type="datetime1">
              <a:rPr lang="en-GB" smtClean="0"/>
              <a:pPr/>
              <a:t>13/03/2024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F75E5-593C-4AC6-AD59-D3C261C4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DDAE5-21D9-4CC1-B49F-69DE2118B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"/>
          <a:stretch/>
        </p:blipFill>
        <p:spPr>
          <a:xfrm>
            <a:off x="-1" y="0"/>
            <a:ext cx="12192001" cy="68865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4E8AAE2-5F70-458E-8317-9FE4E3B66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3" y="1841500"/>
            <a:ext cx="9705975" cy="4132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24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2566EB-7DCA-41B7-94D9-0F4FB19356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89B9AA-EBC3-44A9-ABD9-F3DD1BDB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312" y="1709738"/>
            <a:ext cx="9718676" cy="2852737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6CB57-731F-4731-8E28-CBE06EE6A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C57C81-BFE0-43C8-9388-B86A57056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"/>
          <a:stretch/>
        </p:blipFill>
        <p:spPr>
          <a:xfrm>
            <a:off x="-1" y="0"/>
            <a:ext cx="12192001" cy="6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2566EB-7DCA-41B7-94D9-0F4FB19356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89B9AA-EBC3-44A9-ABD9-F3DD1BDB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312" y="1709738"/>
            <a:ext cx="9718676" cy="2852737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6CB57-731F-4731-8E28-CBE06EE6A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C57C81-BFE0-43C8-9388-B86A57056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"/>
          <a:stretch/>
        </p:blipFill>
        <p:spPr>
          <a:xfrm>
            <a:off x="-1" y="0"/>
            <a:ext cx="12192001" cy="6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9B9AA-EBC3-44A9-ABD9-F3DD1BDB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312" y="1709738"/>
            <a:ext cx="9718676" cy="2852737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6CB57-731F-4731-8E28-CBE06EE6A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C57C81-BFE0-43C8-9388-B86A57056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"/>
          <a:stretch/>
        </p:blipFill>
        <p:spPr>
          <a:xfrm>
            <a:off x="-1" y="0"/>
            <a:ext cx="12192001" cy="6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&amp;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4E6C95-C5F7-4835-A442-2F534AC6B9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9"/>
            <a:ext cx="12192000" cy="6857142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59FFCE8-9FD9-47B4-92A9-7977D5132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025" y="4399999"/>
            <a:ext cx="3590925" cy="168647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907DB19-60B3-4787-8182-8F630EADB6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5950" y="2741547"/>
            <a:ext cx="6229350" cy="20876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DA2A22-7FC3-4BA5-A61E-0928A503C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19" y="629684"/>
            <a:ext cx="2574380" cy="1500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B1A938-AA45-4E46-833D-C55B5DE64F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05" y="6338763"/>
            <a:ext cx="1544400" cy="29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&amp; Contac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4E6C95-C5F7-4835-A442-2F534AC6B9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29"/>
            <a:ext cx="12191998" cy="68571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D93C7-3D4D-4F5F-9CD4-932CEB611A8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05" y="6338763"/>
            <a:ext cx="1544400" cy="297909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59FFCE8-9FD9-47B4-92A9-7977D5132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025" y="4684667"/>
            <a:ext cx="3590925" cy="150047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907DB19-60B3-4787-8182-8F630EADB6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0881" y="2149435"/>
            <a:ext cx="6229350" cy="20876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1E2A69-CB16-43F4-BDCB-74A6DF68A0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19" y="629684"/>
            <a:ext cx="2574380" cy="150047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D38AC40-6262-4AED-B26B-8C74500687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1201" y="3545844"/>
            <a:ext cx="988204" cy="1052033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97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A5C4C-F0DC-4885-9888-7B59B46E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DC367-097A-4205-9B99-951F1E5C8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22E6683-B7EE-4EF6-99C6-6DF8B9DABD7F}" type="datetime1">
              <a:rPr lang="en-GB" smtClean="0"/>
              <a:pPr/>
              <a:t>13/03/2024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323D9-7D97-4FE7-80D3-E00448AC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F75E5-593C-4AC6-AD59-D3C261C4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DDAE5-21D9-4CC1-B49F-69DE2118B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"/>
          <a:stretch/>
        </p:blipFill>
        <p:spPr>
          <a:xfrm>
            <a:off x="-1" y="0"/>
            <a:ext cx="12192001" cy="68865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4E8AAE2-5F70-458E-8317-9FE4E3B66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3" y="1841500"/>
            <a:ext cx="9705975" cy="4132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1 x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A50508-7885-4AA6-97DB-D437BF32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533400"/>
            <a:ext cx="9394144" cy="9699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456D31-E10F-4C9E-9299-13F0D5C4B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600" y="1951907"/>
            <a:ext cx="9394144" cy="350067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 sz="1600">
                <a:solidFill>
                  <a:schemeClr val="tx1"/>
                </a:solidFill>
              </a:defRPr>
            </a:lvl2pPr>
            <a:lvl3pPr marL="17780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 marL="53975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 marL="89535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638966D-AB16-4EDE-BF30-5399EE4727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4600" y="1509505"/>
            <a:ext cx="9394144" cy="4424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872AE1E2-E186-A34B-B113-E7A373A01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7503" y="63363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35C03-CFCE-284D-8C1B-DE6EF5D947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71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B7438184-610D-9543-B90F-174820E0E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7503" y="63363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35C03-CFCE-284D-8C1B-DE6EF5D947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01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B75E530-E2A6-A23B-6DC0-3DECDEC924BD}"/>
              </a:ext>
            </a:extLst>
          </p:cNvPr>
          <p:cNvSpPr>
            <a:spLocks/>
          </p:cNvSpPr>
          <p:nvPr userDrawn="1"/>
        </p:nvSpPr>
        <p:spPr bwMode="auto">
          <a:xfrm>
            <a:off x="1588" y="5607050"/>
            <a:ext cx="12209468" cy="1250950"/>
          </a:xfrm>
          <a:custGeom>
            <a:avLst/>
            <a:gdLst>
              <a:gd name="T0" fmla="*/ 0 w 5200"/>
              <a:gd name="T1" fmla="*/ 597 h 597"/>
              <a:gd name="T2" fmla="*/ 5200 w 5200"/>
              <a:gd name="T3" fmla="*/ 597 h 597"/>
              <a:gd name="T4" fmla="*/ 5200 w 5200"/>
              <a:gd name="T5" fmla="*/ 70 h 597"/>
              <a:gd name="T6" fmla="*/ 4751 w 5200"/>
              <a:gd name="T7" fmla="*/ 66 h 597"/>
              <a:gd name="T8" fmla="*/ 4605 w 5200"/>
              <a:gd name="T9" fmla="*/ 73 h 597"/>
              <a:gd name="T10" fmla="*/ 4463 w 5200"/>
              <a:gd name="T11" fmla="*/ 75 h 597"/>
              <a:gd name="T12" fmla="*/ 4354 w 5200"/>
              <a:gd name="T13" fmla="*/ 82 h 597"/>
              <a:gd name="T14" fmla="*/ 4280 w 5200"/>
              <a:gd name="T15" fmla="*/ 87 h 597"/>
              <a:gd name="T16" fmla="*/ 3824 w 5200"/>
              <a:gd name="T17" fmla="*/ 98 h 597"/>
              <a:gd name="T18" fmla="*/ 3473 w 5200"/>
              <a:gd name="T19" fmla="*/ 101 h 597"/>
              <a:gd name="T20" fmla="*/ 3239 w 5200"/>
              <a:gd name="T21" fmla="*/ 98 h 597"/>
              <a:gd name="T22" fmla="*/ 3024 w 5200"/>
              <a:gd name="T23" fmla="*/ 98 h 597"/>
              <a:gd name="T24" fmla="*/ 2867 w 5200"/>
              <a:gd name="T25" fmla="*/ 79 h 597"/>
              <a:gd name="T26" fmla="*/ 2806 w 5200"/>
              <a:gd name="T27" fmla="*/ 75 h 597"/>
              <a:gd name="T28" fmla="*/ 2536 w 5200"/>
              <a:gd name="T29" fmla="*/ 86 h 597"/>
              <a:gd name="T30" fmla="*/ 2346 w 5200"/>
              <a:gd name="T31" fmla="*/ 82 h 597"/>
              <a:gd name="T32" fmla="*/ 2050 w 5200"/>
              <a:gd name="T33" fmla="*/ 75 h 597"/>
              <a:gd name="T34" fmla="*/ 1859 w 5200"/>
              <a:gd name="T35" fmla="*/ 77 h 597"/>
              <a:gd name="T36" fmla="*/ 1742 w 5200"/>
              <a:gd name="T37" fmla="*/ 67 h 597"/>
              <a:gd name="T38" fmla="*/ 1546 w 5200"/>
              <a:gd name="T39" fmla="*/ 80 h 597"/>
              <a:gd name="T40" fmla="*/ 1417 w 5200"/>
              <a:gd name="T41" fmla="*/ 75 h 597"/>
              <a:gd name="T42" fmla="*/ 1109 w 5200"/>
              <a:gd name="T43" fmla="*/ 59 h 597"/>
              <a:gd name="T44" fmla="*/ 1023 w 5200"/>
              <a:gd name="T45" fmla="*/ 51 h 597"/>
              <a:gd name="T46" fmla="*/ 943 w 5200"/>
              <a:gd name="T47" fmla="*/ 49 h 597"/>
              <a:gd name="T48" fmla="*/ 772 w 5200"/>
              <a:gd name="T49" fmla="*/ 39 h 597"/>
              <a:gd name="T50" fmla="*/ 579 w 5200"/>
              <a:gd name="T51" fmla="*/ 31 h 597"/>
              <a:gd name="T52" fmla="*/ 596 w 5200"/>
              <a:gd name="T53" fmla="*/ 59 h 597"/>
              <a:gd name="T54" fmla="*/ 569 w 5200"/>
              <a:gd name="T55" fmla="*/ 65 h 597"/>
              <a:gd name="T56" fmla="*/ 325 w 5200"/>
              <a:gd name="T57" fmla="*/ 29 h 597"/>
              <a:gd name="T58" fmla="*/ 283 w 5200"/>
              <a:gd name="T59" fmla="*/ 34 h 597"/>
              <a:gd name="T60" fmla="*/ 174 w 5200"/>
              <a:gd name="T61" fmla="*/ 18 h 597"/>
              <a:gd name="T62" fmla="*/ 0 w 5200"/>
              <a:gd name="T63" fmla="*/ 0 h 597"/>
              <a:gd name="T64" fmla="*/ 0 w 5200"/>
              <a:gd name="T65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200" h="597">
                <a:moveTo>
                  <a:pt x="0" y="597"/>
                </a:moveTo>
                <a:cubicBezTo>
                  <a:pt x="5200" y="597"/>
                  <a:pt x="5200" y="597"/>
                  <a:pt x="5200" y="597"/>
                </a:cubicBezTo>
                <a:cubicBezTo>
                  <a:pt x="5200" y="70"/>
                  <a:pt x="5200" y="70"/>
                  <a:pt x="5200" y="70"/>
                </a:cubicBezTo>
                <a:cubicBezTo>
                  <a:pt x="5026" y="100"/>
                  <a:pt x="4926" y="74"/>
                  <a:pt x="4751" y="66"/>
                </a:cubicBezTo>
                <a:cubicBezTo>
                  <a:pt x="4702" y="63"/>
                  <a:pt x="4654" y="61"/>
                  <a:pt x="4605" y="73"/>
                </a:cubicBezTo>
                <a:cubicBezTo>
                  <a:pt x="4559" y="85"/>
                  <a:pt x="4510" y="78"/>
                  <a:pt x="4463" y="75"/>
                </a:cubicBezTo>
                <a:cubicBezTo>
                  <a:pt x="4426" y="72"/>
                  <a:pt x="4390" y="68"/>
                  <a:pt x="4354" y="82"/>
                </a:cubicBezTo>
                <a:cubicBezTo>
                  <a:pt x="4331" y="90"/>
                  <a:pt x="4305" y="87"/>
                  <a:pt x="4280" y="87"/>
                </a:cubicBezTo>
                <a:cubicBezTo>
                  <a:pt x="4128" y="86"/>
                  <a:pt x="3976" y="85"/>
                  <a:pt x="3824" y="98"/>
                </a:cubicBezTo>
                <a:cubicBezTo>
                  <a:pt x="3708" y="107"/>
                  <a:pt x="3590" y="108"/>
                  <a:pt x="3473" y="101"/>
                </a:cubicBezTo>
                <a:cubicBezTo>
                  <a:pt x="3395" y="96"/>
                  <a:pt x="3316" y="94"/>
                  <a:pt x="3239" y="98"/>
                </a:cubicBezTo>
                <a:cubicBezTo>
                  <a:pt x="3167" y="102"/>
                  <a:pt x="3096" y="92"/>
                  <a:pt x="3024" y="98"/>
                </a:cubicBezTo>
                <a:cubicBezTo>
                  <a:pt x="2972" y="102"/>
                  <a:pt x="2919" y="87"/>
                  <a:pt x="2867" y="79"/>
                </a:cubicBezTo>
                <a:cubicBezTo>
                  <a:pt x="2846" y="77"/>
                  <a:pt x="2826" y="67"/>
                  <a:pt x="2806" y="75"/>
                </a:cubicBezTo>
                <a:cubicBezTo>
                  <a:pt x="2717" y="109"/>
                  <a:pt x="2626" y="93"/>
                  <a:pt x="2536" y="86"/>
                </a:cubicBezTo>
                <a:cubicBezTo>
                  <a:pt x="2472" y="80"/>
                  <a:pt x="2409" y="78"/>
                  <a:pt x="2346" y="82"/>
                </a:cubicBezTo>
                <a:cubicBezTo>
                  <a:pt x="2247" y="89"/>
                  <a:pt x="2148" y="85"/>
                  <a:pt x="2050" y="75"/>
                </a:cubicBezTo>
                <a:cubicBezTo>
                  <a:pt x="1987" y="69"/>
                  <a:pt x="1922" y="64"/>
                  <a:pt x="1859" y="77"/>
                </a:cubicBezTo>
                <a:cubicBezTo>
                  <a:pt x="1819" y="86"/>
                  <a:pt x="1781" y="74"/>
                  <a:pt x="1742" y="67"/>
                </a:cubicBezTo>
                <a:cubicBezTo>
                  <a:pt x="1676" y="56"/>
                  <a:pt x="1612" y="79"/>
                  <a:pt x="1546" y="80"/>
                </a:cubicBezTo>
                <a:cubicBezTo>
                  <a:pt x="1503" y="81"/>
                  <a:pt x="1459" y="82"/>
                  <a:pt x="1417" y="75"/>
                </a:cubicBezTo>
                <a:cubicBezTo>
                  <a:pt x="1314" y="59"/>
                  <a:pt x="1212" y="58"/>
                  <a:pt x="1109" y="59"/>
                </a:cubicBezTo>
                <a:cubicBezTo>
                  <a:pt x="1080" y="59"/>
                  <a:pt x="1051" y="59"/>
                  <a:pt x="1023" y="51"/>
                </a:cubicBezTo>
                <a:cubicBezTo>
                  <a:pt x="996" y="44"/>
                  <a:pt x="969" y="42"/>
                  <a:pt x="943" y="49"/>
                </a:cubicBezTo>
                <a:cubicBezTo>
                  <a:pt x="885" y="62"/>
                  <a:pt x="829" y="54"/>
                  <a:pt x="772" y="39"/>
                </a:cubicBezTo>
                <a:cubicBezTo>
                  <a:pt x="708" y="21"/>
                  <a:pt x="644" y="14"/>
                  <a:pt x="579" y="31"/>
                </a:cubicBezTo>
                <a:cubicBezTo>
                  <a:pt x="577" y="48"/>
                  <a:pt x="594" y="47"/>
                  <a:pt x="596" y="59"/>
                </a:cubicBezTo>
                <a:cubicBezTo>
                  <a:pt x="590" y="69"/>
                  <a:pt x="578" y="65"/>
                  <a:pt x="569" y="65"/>
                </a:cubicBezTo>
                <a:cubicBezTo>
                  <a:pt x="489" y="66"/>
                  <a:pt x="405" y="28"/>
                  <a:pt x="325" y="29"/>
                </a:cubicBezTo>
                <a:cubicBezTo>
                  <a:pt x="311" y="29"/>
                  <a:pt x="294" y="45"/>
                  <a:pt x="283" y="34"/>
                </a:cubicBezTo>
                <a:cubicBezTo>
                  <a:pt x="250" y="1"/>
                  <a:pt x="211" y="10"/>
                  <a:pt x="174" y="18"/>
                </a:cubicBezTo>
                <a:cubicBezTo>
                  <a:pt x="114" y="31"/>
                  <a:pt x="61" y="2"/>
                  <a:pt x="0" y="0"/>
                </a:cubicBezTo>
                <a:lnTo>
                  <a:pt x="0" y="5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E1CE9-66A2-88FB-3B03-D47BC8454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70" y="5924152"/>
            <a:ext cx="1152300" cy="671440"/>
          </a:xfrm>
          <a:prstGeom prst="rect">
            <a:avLst/>
          </a:prstGeom>
        </p:spPr>
      </p:pic>
      <p:sp>
        <p:nvSpPr>
          <p:cNvPr id="19" name="Slide Number Placeholder 11">
            <a:extLst>
              <a:ext uri="{FF2B5EF4-FFF2-40B4-BE49-F238E27FC236}">
                <a16:creationId xmlns:a16="http://schemas.microsoft.com/office/drawing/2014/main" id="{D5FCC992-5465-5E4F-8E12-A422DC2AD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405" y="6268995"/>
            <a:ext cx="40233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bg1"/>
                </a:solidFill>
              </a:defRPr>
            </a:lvl1pPr>
          </a:lstStyle>
          <a:p>
            <a:fld id="{D8225FCD-C8BD-0A44-9961-FB1CAAEE0F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0C677A-2B70-AC8B-ADA3-8614A6226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924" y="533400"/>
            <a:ext cx="9396591" cy="9699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70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onten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A5C4C-F0DC-4885-9888-7B59B46E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DC367-097A-4205-9B99-951F1E5C8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22E6683-B7EE-4EF6-99C6-6DF8B9DABD7F}" type="datetime1">
              <a:rPr lang="en-GB" smtClean="0"/>
              <a:pPr/>
              <a:t>13/03/2024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F75E5-593C-4AC6-AD59-D3C261C4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DDAE5-21D9-4CC1-B49F-69DE2118B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"/>
          <a:stretch/>
        </p:blipFill>
        <p:spPr>
          <a:xfrm>
            <a:off x="-1" y="0"/>
            <a:ext cx="12192001" cy="68865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4E8AAE2-5F70-458E-8317-9FE4E3B66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3" y="2377440"/>
            <a:ext cx="9705975" cy="35961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03B5F5-3F9E-78AC-999F-27D8A21C40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4600" y="1676476"/>
            <a:ext cx="9704388" cy="4424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6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4F465B7A-E89E-472D-B973-0186FB6705E8}"/>
              </a:ext>
            </a:extLst>
          </p:cNvPr>
          <p:cNvSpPr>
            <a:spLocks/>
          </p:cNvSpPr>
          <p:nvPr/>
        </p:nvSpPr>
        <p:spPr bwMode="auto">
          <a:xfrm>
            <a:off x="1588" y="5607050"/>
            <a:ext cx="12206288" cy="1250950"/>
          </a:xfrm>
          <a:custGeom>
            <a:avLst/>
            <a:gdLst>
              <a:gd name="T0" fmla="*/ 0 w 5200"/>
              <a:gd name="T1" fmla="*/ 597 h 597"/>
              <a:gd name="T2" fmla="*/ 5200 w 5200"/>
              <a:gd name="T3" fmla="*/ 597 h 597"/>
              <a:gd name="T4" fmla="*/ 5200 w 5200"/>
              <a:gd name="T5" fmla="*/ 70 h 597"/>
              <a:gd name="T6" fmla="*/ 4751 w 5200"/>
              <a:gd name="T7" fmla="*/ 66 h 597"/>
              <a:gd name="T8" fmla="*/ 4605 w 5200"/>
              <a:gd name="T9" fmla="*/ 73 h 597"/>
              <a:gd name="T10" fmla="*/ 4463 w 5200"/>
              <a:gd name="T11" fmla="*/ 75 h 597"/>
              <a:gd name="T12" fmla="*/ 4354 w 5200"/>
              <a:gd name="T13" fmla="*/ 82 h 597"/>
              <a:gd name="T14" fmla="*/ 4280 w 5200"/>
              <a:gd name="T15" fmla="*/ 87 h 597"/>
              <a:gd name="T16" fmla="*/ 3824 w 5200"/>
              <a:gd name="T17" fmla="*/ 98 h 597"/>
              <a:gd name="T18" fmla="*/ 3473 w 5200"/>
              <a:gd name="T19" fmla="*/ 101 h 597"/>
              <a:gd name="T20" fmla="*/ 3239 w 5200"/>
              <a:gd name="T21" fmla="*/ 98 h 597"/>
              <a:gd name="T22" fmla="*/ 3024 w 5200"/>
              <a:gd name="T23" fmla="*/ 98 h 597"/>
              <a:gd name="T24" fmla="*/ 2867 w 5200"/>
              <a:gd name="T25" fmla="*/ 79 h 597"/>
              <a:gd name="T26" fmla="*/ 2806 w 5200"/>
              <a:gd name="T27" fmla="*/ 75 h 597"/>
              <a:gd name="T28" fmla="*/ 2536 w 5200"/>
              <a:gd name="T29" fmla="*/ 86 h 597"/>
              <a:gd name="T30" fmla="*/ 2346 w 5200"/>
              <a:gd name="T31" fmla="*/ 82 h 597"/>
              <a:gd name="T32" fmla="*/ 2050 w 5200"/>
              <a:gd name="T33" fmla="*/ 75 h 597"/>
              <a:gd name="T34" fmla="*/ 1859 w 5200"/>
              <a:gd name="T35" fmla="*/ 77 h 597"/>
              <a:gd name="T36" fmla="*/ 1742 w 5200"/>
              <a:gd name="T37" fmla="*/ 67 h 597"/>
              <a:gd name="T38" fmla="*/ 1546 w 5200"/>
              <a:gd name="T39" fmla="*/ 80 h 597"/>
              <a:gd name="T40" fmla="*/ 1417 w 5200"/>
              <a:gd name="T41" fmla="*/ 75 h 597"/>
              <a:gd name="T42" fmla="*/ 1109 w 5200"/>
              <a:gd name="T43" fmla="*/ 59 h 597"/>
              <a:gd name="T44" fmla="*/ 1023 w 5200"/>
              <a:gd name="T45" fmla="*/ 51 h 597"/>
              <a:gd name="T46" fmla="*/ 943 w 5200"/>
              <a:gd name="T47" fmla="*/ 49 h 597"/>
              <a:gd name="T48" fmla="*/ 772 w 5200"/>
              <a:gd name="T49" fmla="*/ 39 h 597"/>
              <a:gd name="T50" fmla="*/ 579 w 5200"/>
              <a:gd name="T51" fmla="*/ 31 h 597"/>
              <a:gd name="T52" fmla="*/ 596 w 5200"/>
              <a:gd name="T53" fmla="*/ 59 h 597"/>
              <a:gd name="T54" fmla="*/ 569 w 5200"/>
              <a:gd name="T55" fmla="*/ 65 h 597"/>
              <a:gd name="T56" fmla="*/ 325 w 5200"/>
              <a:gd name="T57" fmla="*/ 29 h 597"/>
              <a:gd name="T58" fmla="*/ 283 w 5200"/>
              <a:gd name="T59" fmla="*/ 34 h 597"/>
              <a:gd name="T60" fmla="*/ 174 w 5200"/>
              <a:gd name="T61" fmla="*/ 18 h 597"/>
              <a:gd name="T62" fmla="*/ 0 w 5200"/>
              <a:gd name="T63" fmla="*/ 0 h 597"/>
              <a:gd name="T64" fmla="*/ 0 w 5200"/>
              <a:gd name="T65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200" h="597">
                <a:moveTo>
                  <a:pt x="0" y="597"/>
                </a:moveTo>
                <a:cubicBezTo>
                  <a:pt x="5200" y="597"/>
                  <a:pt x="5200" y="597"/>
                  <a:pt x="5200" y="597"/>
                </a:cubicBezTo>
                <a:cubicBezTo>
                  <a:pt x="5200" y="70"/>
                  <a:pt x="5200" y="70"/>
                  <a:pt x="5200" y="70"/>
                </a:cubicBezTo>
                <a:cubicBezTo>
                  <a:pt x="5026" y="100"/>
                  <a:pt x="4926" y="74"/>
                  <a:pt x="4751" y="66"/>
                </a:cubicBezTo>
                <a:cubicBezTo>
                  <a:pt x="4702" y="63"/>
                  <a:pt x="4654" y="61"/>
                  <a:pt x="4605" y="73"/>
                </a:cubicBezTo>
                <a:cubicBezTo>
                  <a:pt x="4559" y="85"/>
                  <a:pt x="4510" y="78"/>
                  <a:pt x="4463" y="75"/>
                </a:cubicBezTo>
                <a:cubicBezTo>
                  <a:pt x="4426" y="72"/>
                  <a:pt x="4390" y="68"/>
                  <a:pt x="4354" y="82"/>
                </a:cubicBezTo>
                <a:cubicBezTo>
                  <a:pt x="4331" y="90"/>
                  <a:pt x="4305" y="87"/>
                  <a:pt x="4280" y="87"/>
                </a:cubicBezTo>
                <a:cubicBezTo>
                  <a:pt x="4128" y="86"/>
                  <a:pt x="3976" y="85"/>
                  <a:pt x="3824" y="98"/>
                </a:cubicBezTo>
                <a:cubicBezTo>
                  <a:pt x="3708" y="107"/>
                  <a:pt x="3590" y="108"/>
                  <a:pt x="3473" y="101"/>
                </a:cubicBezTo>
                <a:cubicBezTo>
                  <a:pt x="3395" y="96"/>
                  <a:pt x="3316" y="94"/>
                  <a:pt x="3239" y="98"/>
                </a:cubicBezTo>
                <a:cubicBezTo>
                  <a:pt x="3167" y="102"/>
                  <a:pt x="3096" y="92"/>
                  <a:pt x="3024" y="98"/>
                </a:cubicBezTo>
                <a:cubicBezTo>
                  <a:pt x="2972" y="102"/>
                  <a:pt x="2919" y="87"/>
                  <a:pt x="2867" y="79"/>
                </a:cubicBezTo>
                <a:cubicBezTo>
                  <a:pt x="2846" y="77"/>
                  <a:pt x="2826" y="67"/>
                  <a:pt x="2806" y="75"/>
                </a:cubicBezTo>
                <a:cubicBezTo>
                  <a:pt x="2717" y="109"/>
                  <a:pt x="2626" y="93"/>
                  <a:pt x="2536" y="86"/>
                </a:cubicBezTo>
                <a:cubicBezTo>
                  <a:pt x="2472" y="80"/>
                  <a:pt x="2409" y="78"/>
                  <a:pt x="2346" y="82"/>
                </a:cubicBezTo>
                <a:cubicBezTo>
                  <a:pt x="2247" y="89"/>
                  <a:pt x="2148" y="85"/>
                  <a:pt x="2050" y="75"/>
                </a:cubicBezTo>
                <a:cubicBezTo>
                  <a:pt x="1987" y="69"/>
                  <a:pt x="1922" y="64"/>
                  <a:pt x="1859" y="77"/>
                </a:cubicBezTo>
                <a:cubicBezTo>
                  <a:pt x="1819" y="86"/>
                  <a:pt x="1781" y="74"/>
                  <a:pt x="1742" y="67"/>
                </a:cubicBezTo>
                <a:cubicBezTo>
                  <a:pt x="1676" y="56"/>
                  <a:pt x="1612" y="79"/>
                  <a:pt x="1546" y="80"/>
                </a:cubicBezTo>
                <a:cubicBezTo>
                  <a:pt x="1503" y="81"/>
                  <a:pt x="1459" y="82"/>
                  <a:pt x="1417" y="75"/>
                </a:cubicBezTo>
                <a:cubicBezTo>
                  <a:pt x="1314" y="59"/>
                  <a:pt x="1212" y="58"/>
                  <a:pt x="1109" y="59"/>
                </a:cubicBezTo>
                <a:cubicBezTo>
                  <a:pt x="1080" y="59"/>
                  <a:pt x="1051" y="59"/>
                  <a:pt x="1023" y="51"/>
                </a:cubicBezTo>
                <a:cubicBezTo>
                  <a:pt x="996" y="44"/>
                  <a:pt x="969" y="42"/>
                  <a:pt x="943" y="49"/>
                </a:cubicBezTo>
                <a:cubicBezTo>
                  <a:pt x="885" y="62"/>
                  <a:pt x="829" y="54"/>
                  <a:pt x="772" y="39"/>
                </a:cubicBezTo>
                <a:cubicBezTo>
                  <a:pt x="708" y="21"/>
                  <a:pt x="644" y="14"/>
                  <a:pt x="579" y="31"/>
                </a:cubicBezTo>
                <a:cubicBezTo>
                  <a:pt x="577" y="48"/>
                  <a:pt x="594" y="47"/>
                  <a:pt x="596" y="59"/>
                </a:cubicBezTo>
                <a:cubicBezTo>
                  <a:pt x="590" y="69"/>
                  <a:pt x="578" y="65"/>
                  <a:pt x="569" y="65"/>
                </a:cubicBezTo>
                <a:cubicBezTo>
                  <a:pt x="489" y="66"/>
                  <a:pt x="405" y="28"/>
                  <a:pt x="325" y="29"/>
                </a:cubicBezTo>
                <a:cubicBezTo>
                  <a:pt x="311" y="29"/>
                  <a:pt x="294" y="45"/>
                  <a:pt x="283" y="34"/>
                </a:cubicBezTo>
                <a:cubicBezTo>
                  <a:pt x="250" y="1"/>
                  <a:pt x="211" y="10"/>
                  <a:pt x="174" y="18"/>
                </a:cubicBezTo>
                <a:cubicBezTo>
                  <a:pt x="114" y="31"/>
                  <a:pt x="61" y="2"/>
                  <a:pt x="0" y="0"/>
                </a:cubicBezTo>
                <a:lnTo>
                  <a:pt x="0" y="5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93F3-60B3-49DD-B1C7-99D9E905A937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71892A-0F63-4CEA-ACF8-94984814A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A50508-7885-4AA6-97DB-D437BF32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533400"/>
            <a:ext cx="9394144" cy="9699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456D31-E10F-4C9E-9299-13F0D5C4B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600" y="2138901"/>
            <a:ext cx="9394144" cy="331368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None/>
              <a:defRPr sz="1600">
                <a:solidFill>
                  <a:schemeClr val="tx1"/>
                </a:solidFill>
              </a:defRPr>
            </a:lvl2pPr>
            <a:lvl3pPr marL="17780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 marL="53975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 marL="895350" indent="-177800"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638966D-AB16-4EDE-BF30-5399EE4727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4600" y="1509505"/>
            <a:ext cx="9394144" cy="4424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6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No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4F465B7A-E89E-472D-B973-0186FB6705E8}"/>
              </a:ext>
            </a:extLst>
          </p:cNvPr>
          <p:cNvSpPr>
            <a:spLocks/>
          </p:cNvSpPr>
          <p:nvPr/>
        </p:nvSpPr>
        <p:spPr bwMode="auto">
          <a:xfrm>
            <a:off x="1588" y="5607050"/>
            <a:ext cx="12206288" cy="1250950"/>
          </a:xfrm>
          <a:custGeom>
            <a:avLst/>
            <a:gdLst>
              <a:gd name="T0" fmla="*/ 0 w 5200"/>
              <a:gd name="T1" fmla="*/ 597 h 597"/>
              <a:gd name="T2" fmla="*/ 5200 w 5200"/>
              <a:gd name="T3" fmla="*/ 597 h 597"/>
              <a:gd name="T4" fmla="*/ 5200 w 5200"/>
              <a:gd name="T5" fmla="*/ 70 h 597"/>
              <a:gd name="T6" fmla="*/ 4751 w 5200"/>
              <a:gd name="T7" fmla="*/ 66 h 597"/>
              <a:gd name="T8" fmla="*/ 4605 w 5200"/>
              <a:gd name="T9" fmla="*/ 73 h 597"/>
              <a:gd name="T10" fmla="*/ 4463 w 5200"/>
              <a:gd name="T11" fmla="*/ 75 h 597"/>
              <a:gd name="T12" fmla="*/ 4354 w 5200"/>
              <a:gd name="T13" fmla="*/ 82 h 597"/>
              <a:gd name="T14" fmla="*/ 4280 w 5200"/>
              <a:gd name="T15" fmla="*/ 87 h 597"/>
              <a:gd name="T16" fmla="*/ 3824 w 5200"/>
              <a:gd name="T17" fmla="*/ 98 h 597"/>
              <a:gd name="T18" fmla="*/ 3473 w 5200"/>
              <a:gd name="T19" fmla="*/ 101 h 597"/>
              <a:gd name="T20" fmla="*/ 3239 w 5200"/>
              <a:gd name="T21" fmla="*/ 98 h 597"/>
              <a:gd name="T22" fmla="*/ 3024 w 5200"/>
              <a:gd name="T23" fmla="*/ 98 h 597"/>
              <a:gd name="T24" fmla="*/ 2867 w 5200"/>
              <a:gd name="T25" fmla="*/ 79 h 597"/>
              <a:gd name="T26" fmla="*/ 2806 w 5200"/>
              <a:gd name="T27" fmla="*/ 75 h 597"/>
              <a:gd name="T28" fmla="*/ 2536 w 5200"/>
              <a:gd name="T29" fmla="*/ 86 h 597"/>
              <a:gd name="T30" fmla="*/ 2346 w 5200"/>
              <a:gd name="T31" fmla="*/ 82 h 597"/>
              <a:gd name="T32" fmla="*/ 2050 w 5200"/>
              <a:gd name="T33" fmla="*/ 75 h 597"/>
              <a:gd name="T34" fmla="*/ 1859 w 5200"/>
              <a:gd name="T35" fmla="*/ 77 h 597"/>
              <a:gd name="T36" fmla="*/ 1742 w 5200"/>
              <a:gd name="T37" fmla="*/ 67 h 597"/>
              <a:gd name="T38" fmla="*/ 1546 w 5200"/>
              <a:gd name="T39" fmla="*/ 80 h 597"/>
              <a:gd name="T40" fmla="*/ 1417 w 5200"/>
              <a:gd name="T41" fmla="*/ 75 h 597"/>
              <a:gd name="T42" fmla="*/ 1109 w 5200"/>
              <a:gd name="T43" fmla="*/ 59 h 597"/>
              <a:gd name="T44" fmla="*/ 1023 w 5200"/>
              <a:gd name="T45" fmla="*/ 51 h 597"/>
              <a:gd name="T46" fmla="*/ 943 w 5200"/>
              <a:gd name="T47" fmla="*/ 49 h 597"/>
              <a:gd name="T48" fmla="*/ 772 w 5200"/>
              <a:gd name="T49" fmla="*/ 39 h 597"/>
              <a:gd name="T50" fmla="*/ 579 w 5200"/>
              <a:gd name="T51" fmla="*/ 31 h 597"/>
              <a:gd name="T52" fmla="*/ 596 w 5200"/>
              <a:gd name="T53" fmla="*/ 59 h 597"/>
              <a:gd name="T54" fmla="*/ 569 w 5200"/>
              <a:gd name="T55" fmla="*/ 65 h 597"/>
              <a:gd name="T56" fmla="*/ 325 w 5200"/>
              <a:gd name="T57" fmla="*/ 29 h 597"/>
              <a:gd name="T58" fmla="*/ 283 w 5200"/>
              <a:gd name="T59" fmla="*/ 34 h 597"/>
              <a:gd name="T60" fmla="*/ 174 w 5200"/>
              <a:gd name="T61" fmla="*/ 18 h 597"/>
              <a:gd name="T62" fmla="*/ 0 w 5200"/>
              <a:gd name="T63" fmla="*/ 0 h 597"/>
              <a:gd name="T64" fmla="*/ 0 w 5200"/>
              <a:gd name="T65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200" h="597">
                <a:moveTo>
                  <a:pt x="0" y="597"/>
                </a:moveTo>
                <a:cubicBezTo>
                  <a:pt x="5200" y="597"/>
                  <a:pt x="5200" y="597"/>
                  <a:pt x="5200" y="597"/>
                </a:cubicBezTo>
                <a:cubicBezTo>
                  <a:pt x="5200" y="70"/>
                  <a:pt x="5200" y="70"/>
                  <a:pt x="5200" y="70"/>
                </a:cubicBezTo>
                <a:cubicBezTo>
                  <a:pt x="5026" y="100"/>
                  <a:pt x="4926" y="74"/>
                  <a:pt x="4751" y="66"/>
                </a:cubicBezTo>
                <a:cubicBezTo>
                  <a:pt x="4702" y="63"/>
                  <a:pt x="4654" y="61"/>
                  <a:pt x="4605" y="73"/>
                </a:cubicBezTo>
                <a:cubicBezTo>
                  <a:pt x="4559" y="85"/>
                  <a:pt x="4510" y="78"/>
                  <a:pt x="4463" y="75"/>
                </a:cubicBezTo>
                <a:cubicBezTo>
                  <a:pt x="4426" y="72"/>
                  <a:pt x="4390" y="68"/>
                  <a:pt x="4354" y="82"/>
                </a:cubicBezTo>
                <a:cubicBezTo>
                  <a:pt x="4331" y="90"/>
                  <a:pt x="4305" y="87"/>
                  <a:pt x="4280" y="87"/>
                </a:cubicBezTo>
                <a:cubicBezTo>
                  <a:pt x="4128" y="86"/>
                  <a:pt x="3976" y="85"/>
                  <a:pt x="3824" y="98"/>
                </a:cubicBezTo>
                <a:cubicBezTo>
                  <a:pt x="3708" y="107"/>
                  <a:pt x="3590" y="108"/>
                  <a:pt x="3473" y="101"/>
                </a:cubicBezTo>
                <a:cubicBezTo>
                  <a:pt x="3395" y="96"/>
                  <a:pt x="3316" y="94"/>
                  <a:pt x="3239" y="98"/>
                </a:cubicBezTo>
                <a:cubicBezTo>
                  <a:pt x="3167" y="102"/>
                  <a:pt x="3096" y="92"/>
                  <a:pt x="3024" y="98"/>
                </a:cubicBezTo>
                <a:cubicBezTo>
                  <a:pt x="2972" y="102"/>
                  <a:pt x="2919" y="87"/>
                  <a:pt x="2867" y="79"/>
                </a:cubicBezTo>
                <a:cubicBezTo>
                  <a:pt x="2846" y="77"/>
                  <a:pt x="2826" y="67"/>
                  <a:pt x="2806" y="75"/>
                </a:cubicBezTo>
                <a:cubicBezTo>
                  <a:pt x="2717" y="109"/>
                  <a:pt x="2626" y="93"/>
                  <a:pt x="2536" y="86"/>
                </a:cubicBezTo>
                <a:cubicBezTo>
                  <a:pt x="2472" y="80"/>
                  <a:pt x="2409" y="78"/>
                  <a:pt x="2346" y="82"/>
                </a:cubicBezTo>
                <a:cubicBezTo>
                  <a:pt x="2247" y="89"/>
                  <a:pt x="2148" y="85"/>
                  <a:pt x="2050" y="75"/>
                </a:cubicBezTo>
                <a:cubicBezTo>
                  <a:pt x="1987" y="69"/>
                  <a:pt x="1922" y="64"/>
                  <a:pt x="1859" y="77"/>
                </a:cubicBezTo>
                <a:cubicBezTo>
                  <a:pt x="1819" y="86"/>
                  <a:pt x="1781" y="74"/>
                  <a:pt x="1742" y="67"/>
                </a:cubicBezTo>
                <a:cubicBezTo>
                  <a:pt x="1676" y="56"/>
                  <a:pt x="1612" y="79"/>
                  <a:pt x="1546" y="80"/>
                </a:cubicBezTo>
                <a:cubicBezTo>
                  <a:pt x="1503" y="81"/>
                  <a:pt x="1459" y="82"/>
                  <a:pt x="1417" y="75"/>
                </a:cubicBezTo>
                <a:cubicBezTo>
                  <a:pt x="1314" y="59"/>
                  <a:pt x="1212" y="58"/>
                  <a:pt x="1109" y="59"/>
                </a:cubicBezTo>
                <a:cubicBezTo>
                  <a:pt x="1080" y="59"/>
                  <a:pt x="1051" y="59"/>
                  <a:pt x="1023" y="51"/>
                </a:cubicBezTo>
                <a:cubicBezTo>
                  <a:pt x="996" y="44"/>
                  <a:pt x="969" y="42"/>
                  <a:pt x="943" y="49"/>
                </a:cubicBezTo>
                <a:cubicBezTo>
                  <a:pt x="885" y="62"/>
                  <a:pt x="829" y="54"/>
                  <a:pt x="772" y="39"/>
                </a:cubicBezTo>
                <a:cubicBezTo>
                  <a:pt x="708" y="21"/>
                  <a:pt x="644" y="14"/>
                  <a:pt x="579" y="31"/>
                </a:cubicBezTo>
                <a:cubicBezTo>
                  <a:pt x="577" y="48"/>
                  <a:pt x="594" y="47"/>
                  <a:pt x="596" y="59"/>
                </a:cubicBezTo>
                <a:cubicBezTo>
                  <a:pt x="590" y="69"/>
                  <a:pt x="578" y="65"/>
                  <a:pt x="569" y="65"/>
                </a:cubicBezTo>
                <a:cubicBezTo>
                  <a:pt x="489" y="66"/>
                  <a:pt x="405" y="28"/>
                  <a:pt x="325" y="29"/>
                </a:cubicBezTo>
                <a:cubicBezTo>
                  <a:pt x="311" y="29"/>
                  <a:pt x="294" y="45"/>
                  <a:pt x="283" y="34"/>
                </a:cubicBezTo>
                <a:cubicBezTo>
                  <a:pt x="250" y="1"/>
                  <a:pt x="211" y="10"/>
                  <a:pt x="174" y="18"/>
                </a:cubicBezTo>
                <a:cubicBezTo>
                  <a:pt x="114" y="31"/>
                  <a:pt x="61" y="2"/>
                  <a:pt x="0" y="0"/>
                </a:cubicBezTo>
                <a:lnTo>
                  <a:pt x="0" y="5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6D2E1-55AB-4154-BA86-7AEF5057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893F3-60B3-49DD-B1C7-99D9E905A937}" type="datetime1">
              <a:rPr lang="en-GB" smtClean="0"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6FC1B-A1F0-4393-A504-4F2A1C0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71892A-0F63-4CEA-ACF8-94984814A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" y="5924152"/>
            <a:ext cx="1152000" cy="6714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A50508-7885-4AA6-97DB-D437BF32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533400"/>
            <a:ext cx="9394144" cy="9699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638966D-AB16-4EDE-BF30-5399EE4727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4600" y="1509505"/>
            <a:ext cx="9394144" cy="44240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981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water, surfing, bird&#10;&#10;Description automatically generated">
            <a:extLst>
              <a:ext uri="{FF2B5EF4-FFF2-40B4-BE49-F238E27FC236}">
                <a16:creationId xmlns:a16="http://schemas.microsoft.com/office/drawing/2014/main" id="{DB49DABB-86F7-426E-A4D2-524D1B363B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A5C4C-F0DC-4885-9888-7B59B46E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DC367-097A-4205-9B99-951F1E5C8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22E6683-B7EE-4EF6-99C6-6DF8B9DABD7F}" type="datetime1">
              <a:rPr lang="en-GB" smtClean="0"/>
              <a:pPr/>
              <a:t>13/03/2024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F75E5-593C-4AC6-AD59-D3C261C4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4E8AAE2-5F70-458E-8317-9FE4E3B66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3" y="1841500"/>
            <a:ext cx="9705975" cy="4132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DDAE5-21D9-4CC1-B49F-69DE2118B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"/>
          <a:stretch/>
        </p:blipFill>
        <p:spPr>
          <a:xfrm>
            <a:off x="-1" y="0"/>
            <a:ext cx="12192001" cy="6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,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51A047-A013-40CD-A8A9-B7F517D508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A5C4C-F0DC-4885-9888-7B59B46E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DC367-097A-4205-9B99-951F1E5C8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22E6683-B7EE-4EF6-99C6-6DF8B9DABD7F}" type="datetime1">
              <a:rPr lang="en-GB" smtClean="0"/>
              <a:pPr/>
              <a:t>13/03/2024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F75E5-593C-4AC6-AD59-D3C261C4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4E8AAE2-5F70-458E-8317-9FE4E3B66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3" y="1841500"/>
            <a:ext cx="9705975" cy="4132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DDAE5-21D9-4CC1-B49F-69DE2118B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"/>
          <a:stretch/>
        </p:blipFill>
        <p:spPr>
          <a:xfrm>
            <a:off x="-1" y="0"/>
            <a:ext cx="12192001" cy="6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,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F50399-B7FB-488D-8411-BEF99B3A38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A5C4C-F0DC-4885-9888-7B59B46E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DC367-097A-4205-9B99-951F1E5C8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22E6683-B7EE-4EF6-99C6-6DF8B9DABD7F}" type="datetime1">
              <a:rPr lang="en-GB" smtClean="0"/>
              <a:pPr/>
              <a:t>13/03/2024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F75E5-593C-4AC6-AD59-D3C261C4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4E8AAE2-5F70-458E-8317-9FE4E3B66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013" y="1841500"/>
            <a:ext cx="9705975" cy="41320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DDAE5-21D9-4CC1-B49F-69DE2118B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"/>
          <a:stretch/>
        </p:blipFill>
        <p:spPr>
          <a:xfrm>
            <a:off x="-1" y="0"/>
            <a:ext cx="12192001" cy="6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E16ADA-3A70-46F8-A649-5B0558B7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13" y="327025"/>
            <a:ext cx="9705975" cy="13255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0EB3F-01D3-488C-86E1-C13FBBC29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013" y="1841500"/>
            <a:ext cx="9705975" cy="36544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ED6DD-FC9E-4B24-9253-A836716B1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80388" y="6371736"/>
            <a:ext cx="2768600" cy="311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114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B22E6683-B7EE-4EF6-99C6-6DF8B9DABD7F}" type="datetime1">
              <a:rPr lang="en-GB" smtClean="0"/>
              <a:pPr/>
              <a:t>13/03/2024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34A5A-D6CA-4A29-B4D5-BEF2572EB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8988" y="6371736"/>
            <a:ext cx="976312" cy="311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4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675E57BC-6E8E-4CB8-BADB-6BA7A5A5124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BCAA0-5BB3-4C20-B988-A6E3B3741FAA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93" y="5924152"/>
            <a:ext cx="1149195" cy="6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7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712" r:id="rId4"/>
    <p:sldLayoutId id="2147483694" r:id="rId5"/>
    <p:sldLayoutId id="2147483695" r:id="rId6"/>
    <p:sldLayoutId id="2147483683" r:id="rId7"/>
    <p:sldLayoutId id="2147483684" r:id="rId8"/>
    <p:sldLayoutId id="2147483685" r:id="rId9"/>
    <p:sldLayoutId id="2147483713" r:id="rId10"/>
    <p:sldLayoutId id="2147483686" r:id="rId11"/>
    <p:sldLayoutId id="2147483687" r:id="rId12"/>
    <p:sldLayoutId id="2147483707" r:id="rId13"/>
    <p:sldLayoutId id="2147483708" r:id="rId14"/>
    <p:sldLayoutId id="2147483711" r:id="rId15"/>
    <p:sldLayoutId id="2147483709" r:id="rId16"/>
    <p:sldLayoutId id="2147483710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3" r:id="rId30"/>
    <p:sldLayoutId id="2147483704" r:id="rId31"/>
    <p:sldLayoutId id="2147483702" r:id="rId32"/>
    <p:sldLayoutId id="2147483705" r:id="rId33"/>
    <p:sldLayoutId id="2147483706" r:id="rId34"/>
    <p:sldLayoutId id="2147483715" r:id="rId35"/>
    <p:sldLayoutId id="2147483716" r:id="rId36"/>
    <p:sldLayoutId id="2147483718" r:id="rId37"/>
    <p:sldLayoutId id="2147483719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14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177800" algn="l" defTabSz="914400" rtl="0" eaLnBrk="1" latinLnBrk="0" hangingPunct="1">
        <a:lnSpc>
          <a:spcPct val="114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177800" algn="l" defTabSz="914400" rtl="0" eaLnBrk="1" latinLnBrk="0" hangingPunct="1">
        <a:lnSpc>
          <a:spcPct val="114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00" indent="-177800" algn="l" defTabSz="914400" rtl="0" eaLnBrk="1" latinLnBrk="0" hangingPunct="1">
        <a:lnSpc>
          <a:spcPct val="114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900" indent="-177800" algn="l" defTabSz="914400" rtl="0" eaLnBrk="1" latinLnBrk="0" hangingPunct="1">
        <a:lnSpc>
          <a:spcPct val="114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.emf"/><Relationship Id="rId4" Type="http://schemas.openxmlformats.org/officeDocument/2006/relationships/hyperlink" Target="https://beamforall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emf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B2V9WSv0QQ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AB986F-B893-C24E-A846-03262F6CBA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233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C68D7D-EE09-3140-9A99-FBD0C1E28C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"/>
          <a:stretch/>
        </p:blipFill>
        <p:spPr>
          <a:xfrm>
            <a:off x="0" y="0"/>
            <a:ext cx="12192001" cy="37968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29C586E-9792-D44E-B67D-1E4A965644F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621658" y="3498540"/>
            <a:ext cx="8224216" cy="23501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lnSpc>
                <a:spcPct val="90000"/>
              </a:lnSpc>
              <a:defRPr sz="4600"/>
            </a:lvl1pPr>
          </a:lstStyle>
          <a:p>
            <a:r>
              <a:rPr lang="en-US" sz="4400" b="1" dirty="0">
                <a:latin typeface="+mj-lt"/>
                <a:ea typeface="Calibri" charset="0"/>
                <a:cs typeface="Calibri" charset="0"/>
              </a:rPr>
              <a:t>Energy Storage and Solar</a:t>
            </a:r>
            <a:br>
              <a:rPr lang="en-US" sz="2800" dirty="0">
                <a:solidFill>
                  <a:prstClr val="white"/>
                </a:solidFill>
                <a:latin typeface="+mj-lt"/>
                <a:ea typeface="Calibri" charset="0"/>
                <a:cs typeface="Calibri" charset="0"/>
              </a:rPr>
            </a:br>
            <a:r>
              <a:rPr lang="en-US" sz="2800" dirty="0">
                <a:latin typeface="+mj-lt"/>
                <a:ea typeface="Calibri" charset="0"/>
                <a:cs typeface="Calibri" charset="0"/>
              </a:rPr>
              <a:t>Wall Street Green Summit 2024</a:t>
            </a:r>
            <a:br>
              <a:rPr lang="en-US" sz="2800" dirty="0">
                <a:solidFill>
                  <a:prstClr val="white"/>
                </a:solidFill>
                <a:latin typeface="+mj-lt"/>
                <a:ea typeface="Calibri" charset="0"/>
                <a:cs typeface="Calibri" charset="0"/>
              </a:rPr>
            </a:br>
            <a:r>
              <a:rPr lang="en-US" sz="2800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Desmond Wheatley</a:t>
            </a:r>
            <a:br>
              <a:rPr lang="en-US" sz="2800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</a:br>
            <a:r>
              <a:rPr lang="en-US" sz="2800" dirty="0">
                <a:solidFill>
                  <a:schemeClr val="bg1"/>
                </a:solidFill>
                <a:latin typeface="+mj-lt"/>
                <a:ea typeface="Calibri" charset="0"/>
                <a:cs typeface="Calibri" charset="0"/>
              </a:rPr>
              <a:t>President and CEO</a:t>
            </a:r>
            <a:br>
              <a:rPr lang="en-GB" sz="2800" dirty="0">
                <a:solidFill>
                  <a:schemeClr val="bg1"/>
                </a:solidFill>
                <a:latin typeface="+mj-lt"/>
              </a:rPr>
            </a:br>
            <a:r>
              <a:rPr lang="en-GB" sz="2800" dirty="0">
                <a:solidFill>
                  <a:schemeClr val="bg1"/>
                </a:solidFill>
                <a:latin typeface="+mj-lt"/>
              </a:rPr>
              <a:t>Beam Global</a:t>
            </a:r>
            <a:endParaRPr lang="en-US" sz="2800" dirty="0">
              <a:solidFill>
                <a:schemeClr val="bg1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12" name="TextBox 11">
            <a:hlinkClick r:id="rId4"/>
            <a:extLst>
              <a:ext uri="{FF2B5EF4-FFF2-40B4-BE49-F238E27FC236}">
                <a16:creationId xmlns:a16="http://schemas.microsoft.com/office/drawing/2014/main" id="{87D277F4-42B5-844F-AD80-665A12E4AC9A}"/>
              </a:ext>
            </a:extLst>
          </p:cNvPr>
          <p:cNvSpPr txBox="1"/>
          <p:nvPr/>
        </p:nvSpPr>
        <p:spPr>
          <a:xfrm>
            <a:off x="714375" y="6304213"/>
            <a:ext cx="1754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BeamForAll.com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C2B04E-4ED1-4745-BC03-2078BF00D7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15" y="601412"/>
            <a:ext cx="2873285" cy="16746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04671-9FC9-F34D-A001-3D5AF891A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A35C03-CFCE-284D-8C1B-DE6EF5D9475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2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1EAD221F-0F0D-9E07-1C95-D6BEE936E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" r="38347"/>
          <a:stretch/>
        </p:blipFill>
        <p:spPr>
          <a:xfrm>
            <a:off x="6260706" y="-11690"/>
            <a:ext cx="6532876" cy="6858000"/>
          </a:xfrm>
          <a:custGeom>
            <a:avLst/>
            <a:gdLst>
              <a:gd name="connsiteX0" fmla="*/ 4171 w 6532876"/>
              <a:gd name="connsiteY0" fmla="*/ 0 h 6858000"/>
              <a:gd name="connsiteX1" fmla="*/ 6532876 w 6532876"/>
              <a:gd name="connsiteY1" fmla="*/ 0 h 6858000"/>
              <a:gd name="connsiteX2" fmla="*/ 6532876 w 6532876"/>
              <a:gd name="connsiteY2" fmla="*/ 6858000 h 6858000"/>
              <a:gd name="connsiteX3" fmla="*/ 347880 w 6532876"/>
              <a:gd name="connsiteY3" fmla="*/ 6858000 h 6858000"/>
              <a:gd name="connsiteX4" fmla="*/ 354362 w 6532876"/>
              <a:gd name="connsiteY4" fmla="*/ 6797374 h 6858000"/>
              <a:gd name="connsiteX5" fmla="*/ 325704 w 6532876"/>
              <a:gd name="connsiteY5" fmla="*/ 6190060 h 6858000"/>
              <a:gd name="connsiteX6" fmla="*/ 328021 w 6532876"/>
              <a:gd name="connsiteY6" fmla="*/ 5970226 h 6858000"/>
              <a:gd name="connsiteX7" fmla="*/ 321072 w 6532876"/>
              <a:gd name="connsiteY7" fmla="*/ 5757484 h 6858000"/>
              <a:gd name="connsiteX8" fmla="*/ 325704 w 6532876"/>
              <a:gd name="connsiteY8" fmla="*/ 5592017 h 6858000"/>
              <a:gd name="connsiteX9" fmla="*/ 328021 w 6532876"/>
              <a:gd name="connsiteY9" fmla="*/ 5480919 h 6858000"/>
              <a:gd name="connsiteX10" fmla="*/ 314124 w 6532876"/>
              <a:gd name="connsiteY10" fmla="*/ 4795414 h 6858000"/>
              <a:gd name="connsiteX11" fmla="*/ 295594 w 6532876"/>
              <a:gd name="connsiteY11" fmla="*/ 4268285 h 6858000"/>
              <a:gd name="connsiteX12" fmla="*/ 277066 w 6532876"/>
              <a:gd name="connsiteY12" fmla="*/ 3916078 h 6858000"/>
              <a:gd name="connsiteX13" fmla="*/ 263169 w 6532876"/>
              <a:gd name="connsiteY13" fmla="*/ 3594601 h 6858000"/>
              <a:gd name="connsiteX14" fmla="*/ 226111 w 6532876"/>
              <a:gd name="connsiteY14" fmla="*/ 3358220 h 6858000"/>
              <a:gd name="connsiteX15" fmla="*/ 214530 w 6532876"/>
              <a:gd name="connsiteY15" fmla="*/ 3268395 h 6858000"/>
              <a:gd name="connsiteX16" fmla="*/ 214530 w 6532876"/>
              <a:gd name="connsiteY16" fmla="*/ 2861821 h 6858000"/>
              <a:gd name="connsiteX17" fmla="*/ 196001 w 6532876"/>
              <a:gd name="connsiteY17" fmla="*/ 2575800 h 6858000"/>
              <a:gd name="connsiteX18" fmla="*/ 168208 w 6532876"/>
              <a:gd name="connsiteY18" fmla="*/ 2131405 h 6858000"/>
              <a:gd name="connsiteX19" fmla="*/ 156627 w 6532876"/>
              <a:gd name="connsiteY19" fmla="*/ 1845384 h 6858000"/>
              <a:gd name="connsiteX20" fmla="*/ 135782 w 6532876"/>
              <a:gd name="connsiteY20" fmla="*/ 1670462 h 6858000"/>
              <a:gd name="connsiteX21" fmla="*/ 140414 w 6532876"/>
              <a:gd name="connsiteY21" fmla="*/ 1374986 h 6858000"/>
              <a:gd name="connsiteX22" fmla="*/ 126518 w 6532876"/>
              <a:gd name="connsiteY22" fmla="*/ 1181154 h 6858000"/>
              <a:gd name="connsiteX23" fmla="*/ 82511 w 6532876"/>
              <a:gd name="connsiteY23" fmla="*/ 720212 h 6858000"/>
              <a:gd name="connsiteX24" fmla="*/ 66298 w 6532876"/>
              <a:gd name="connsiteY24" fmla="*/ 592566 h 6858000"/>
              <a:gd name="connsiteX25" fmla="*/ 57034 w 6532876"/>
              <a:gd name="connsiteY25" fmla="*/ 472012 h 6858000"/>
              <a:gd name="connsiteX26" fmla="*/ 31556 w 6532876"/>
              <a:gd name="connsiteY26" fmla="*/ 216721 h 6858000"/>
              <a:gd name="connsiteX27" fmla="*/ 0 w 6532876"/>
              <a:gd name="connsiteY27" fmla="*/ 731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32876" h="6858000">
                <a:moveTo>
                  <a:pt x="4171" y="0"/>
                </a:moveTo>
                <a:lnTo>
                  <a:pt x="6532876" y="0"/>
                </a:lnTo>
                <a:lnTo>
                  <a:pt x="6532876" y="6858000"/>
                </a:lnTo>
                <a:lnTo>
                  <a:pt x="347880" y="6858000"/>
                </a:lnTo>
                <a:lnTo>
                  <a:pt x="354362" y="6797374"/>
                </a:lnTo>
                <a:cubicBezTo>
                  <a:pt x="371556" y="6584077"/>
                  <a:pt x="345970" y="6419645"/>
                  <a:pt x="325704" y="6190060"/>
                </a:cubicBezTo>
                <a:cubicBezTo>
                  <a:pt x="318756" y="6116783"/>
                  <a:pt x="314124" y="6045868"/>
                  <a:pt x="328021" y="5970226"/>
                </a:cubicBezTo>
                <a:cubicBezTo>
                  <a:pt x="341917" y="5901676"/>
                  <a:pt x="330336" y="5828398"/>
                  <a:pt x="321072" y="5757484"/>
                </a:cubicBezTo>
                <a:cubicBezTo>
                  <a:pt x="314124" y="5703116"/>
                  <a:pt x="307175" y="5648749"/>
                  <a:pt x="325704" y="5592017"/>
                </a:cubicBezTo>
                <a:cubicBezTo>
                  <a:pt x="334969" y="5558924"/>
                  <a:pt x="328021" y="5518739"/>
                  <a:pt x="328021" y="5480919"/>
                </a:cubicBezTo>
                <a:cubicBezTo>
                  <a:pt x="316440" y="5253993"/>
                  <a:pt x="304859" y="5024704"/>
                  <a:pt x="314124" y="4795414"/>
                </a:cubicBezTo>
                <a:cubicBezTo>
                  <a:pt x="321072" y="4620493"/>
                  <a:pt x="314124" y="4443207"/>
                  <a:pt x="295594" y="4268285"/>
                </a:cubicBezTo>
                <a:cubicBezTo>
                  <a:pt x="284015" y="4152459"/>
                  <a:pt x="277066" y="4031905"/>
                  <a:pt x="277066" y="3916078"/>
                </a:cubicBezTo>
                <a:cubicBezTo>
                  <a:pt x="279382" y="3809707"/>
                  <a:pt x="258536" y="3703336"/>
                  <a:pt x="263169" y="3594601"/>
                </a:cubicBezTo>
                <a:cubicBezTo>
                  <a:pt x="265485" y="3516594"/>
                  <a:pt x="240009" y="3438589"/>
                  <a:pt x="226111" y="3358220"/>
                </a:cubicBezTo>
                <a:cubicBezTo>
                  <a:pt x="219162" y="3329854"/>
                  <a:pt x="205266" y="3299125"/>
                  <a:pt x="214530" y="3268395"/>
                </a:cubicBezTo>
                <a:cubicBezTo>
                  <a:pt x="258536" y="3133659"/>
                  <a:pt x="230743" y="2996558"/>
                  <a:pt x="214530" y="2861821"/>
                </a:cubicBezTo>
                <a:cubicBezTo>
                  <a:pt x="200633" y="2767268"/>
                  <a:pt x="193686" y="2672716"/>
                  <a:pt x="196001" y="2575800"/>
                </a:cubicBezTo>
                <a:cubicBezTo>
                  <a:pt x="200633" y="2426881"/>
                  <a:pt x="189053" y="2280324"/>
                  <a:pt x="168208" y="2131405"/>
                </a:cubicBezTo>
                <a:cubicBezTo>
                  <a:pt x="154311" y="2036852"/>
                  <a:pt x="142730" y="1942300"/>
                  <a:pt x="156627" y="1845384"/>
                </a:cubicBezTo>
                <a:cubicBezTo>
                  <a:pt x="168208" y="1783925"/>
                  <a:pt x="147363" y="1729558"/>
                  <a:pt x="135782" y="1670462"/>
                </a:cubicBezTo>
                <a:cubicBezTo>
                  <a:pt x="114937" y="1571182"/>
                  <a:pt x="145046" y="1474266"/>
                  <a:pt x="140414" y="1374986"/>
                </a:cubicBezTo>
                <a:cubicBezTo>
                  <a:pt x="140414" y="1311163"/>
                  <a:pt x="138098" y="1244977"/>
                  <a:pt x="126518" y="1181154"/>
                </a:cubicBezTo>
                <a:cubicBezTo>
                  <a:pt x="96408" y="1029870"/>
                  <a:pt x="89460" y="873859"/>
                  <a:pt x="82511" y="720212"/>
                </a:cubicBezTo>
                <a:cubicBezTo>
                  <a:pt x="82511" y="677663"/>
                  <a:pt x="77879" y="632750"/>
                  <a:pt x="66298" y="592566"/>
                </a:cubicBezTo>
                <a:cubicBezTo>
                  <a:pt x="52402" y="552381"/>
                  <a:pt x="50085" y="512197"/>
                  <a:pt x="57034" y="472012"/>
                </a:cubicBezTo>
                <a:cubicBezTo>
                  <a:pt x="73248" y="384551"/>
                  <a:pt x="57034" y="299454"/>
                  <a:pt x="31556" y="216721"/>
                </a:cubicBezTo>
                <a:cubicBezTo>
                  <a:pt x="16502" y="169444"/>
                  <a:pt x="4922" y="121577"/>
                  <a:pt x="0" y="731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117CE5-514F-4160-8D76-875C2917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94F40-3B06-4384-860F-1820BCDAF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1986214"/>
            <a:ext cx="5514053" cy="369613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Energy when and where you need…</a:t>
            </a:r>
          </a:p>
          <a:p>
            <a:pPr lvl="2"/>
            <a:r>
              <a:rPr lang="en-US" sz="1800" dirty="0"/>
              <a:t>Charge during blackouts, utility outages, weather events</a:t>
            </a:r>
          </a:p>
          <a:p>
            <a:pPr lvl="2"/>
            <a:r>
              <a:rPr lang="en-US" sz="1800" dirty="0"/>
              <a:t>Relocate to high-risk locations, hospitals, shelters…</a:t>
            </a:r>
          </a:p>
          <a:p>
            <a:pPr lvl="2"/>
            <a:r>
              <a:rPr lang="en-US" sz="1800" dirty="0"/>
              <a:t>Wind-rated up to 125 mph</a:t>
            </a:r>
          </a:p>
          <a:p>
            <a:pPr lvl="2"/>
            <a:r>
              <a:rPr lang="en-US" sz="1800" dirty="0"/>
              <a:t>Flood-proof up to 9.5 feet</a:t>
            </a:r>
          </a:p>
          <a:p>
            <a:pPr lvl="2"/>
            <a:r>
              <a:rPr lang="en-US" sz="1800" dirty="0"/>
              <a:t>Working asset during emergencies</a:t>
            </a:r>
          </a:p>
          <a:p>
            <a:pPr lvl="2"/>
            <a:r>
              <a:rPr lang="en-US" sz="1800" dirty="0"/>
              <a:t>Integrated emergency power panel</a:t>
            </a:r>
          </a:p>
          <a:p>
            <a:pPr lvl="2"/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32B282-0473-4E59-9ED2-73B612DD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723427"/>
            <a:ext cx="4539115" cy="1062038"/>
          </a:xfrm>
        </p:spPr>
        <p:txBody>
          <a:bodyPr>
            <a:normAutofit fontScale="90000"/>
          </a:bodyPr>
          <a:lstStyle/>
          <a:p>
            <a:r>
              <a:rPr lang="en-US" dirty="0"/>
              <a:t>EV ARC</a:t>
            </a:r>
            <a:r>
              <a:rPr lang="en-US" b="0" baseline="30000" dirty="0"/>
              <a:t>™</a:t>
            </a:r>
            <a:r>
              <a:rPr lang="en-US" dirty="0"/>
              <a:t> 2020</a:t>
            </a:r>
            <a:br>
              <a:rPr lang="en-US" dirty="0"/>
            </a:br>
            <a:r>
              <a:rPr lang="en-US" dirty="0"/>
              <a:t>Off-Grid Emergency Power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EE3BC8-4E04-4191-BE0F-D07883F774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261" y="3213811"/>
            <a:ext cx="4122370" cy="33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4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117CE5-514F-4160-8D76-875C2917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94F40-3B06-4384-860F-1820BCDAF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1986214"/>
            <a:ext cx="5485981" cy="369613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EV charger becomes a lifesaver</a:t>
            </a:r>
          </a:p>
          <a:p>
            <a:pPr lvl="2"/>
            <a:r>
              <a:rPr lang="en-US" sz="1800" dirty="0"/>
              <a:t>Generators sit idle in storage most of the time</a:t>
            </a:r>
          </a:p>
          <a:p>
            <a:pPr lvl="2"/>
            <a:r>
              <a:rPr lang="en-US" sz="1800" dirty="0"/>
              <a:t>Renewable power: No refueling</a:t>
            </a:r>
          </a:p>
          <a:p>
            <a:pPr lvl="2"/>
            <a:r>
              <a:rPr lang="en-US" sz="1800" dirty="0"/>
              <a:t>Clean power: No toxic emissions</a:t>
            </a:r>
          </a:p>
          <a:p>
            <a:pPr lvl="2"/>
            <a:r>
              <a:rPr lang="en-US" sz="1800" dirty="0"/>
              <a:t>Quiet power: No disruption for medical staff or patients</a:t>
            </a:r>
          </a:p>
          <a:p>
            <a:pPr lvl="2"/>
            <a:r>
              <a:rPr lang="en-US" sz="1800" dirty="0"/>
              <a:t>Safe power: No volatile fuel to transport or store</a:t>
            </a:r>
          </a:p>
          <a:p>
            <a:pPr lvl="2"/>
            <a:r>
              <a:rPr lang="en-US" sz="1800" dirty="0"/>
              <a:t>Resilient: No vulnerability to grid outages</a:t>
            </a:r>
          </a:p>
          <a:p>
            <a:pPr lvl="2"/>
            <a:r>
              <a:rPr lang="en-US" sz="1800" dirty="0"/>
              <a:t>Included in FEMA's Authorized Equipment List (AEL)* </a:t>
            </a:r>
          </a:p>
          <a:p>
            <a:pPr lvl="2"/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32B282-0473-4E59-9ED2-73B612DD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723427"/>
            <a:ext cx="4539115" cy="1062038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Preparedness for First Responders</a:t>
            </a:r>
          </a:p>
        </p:txBody>
      </p:sp>
      <p:pic>
        <p:nvPicPr>
          <p:cNvPr id="10" name="Picture Placeholder 9" descr="A group of people wearing military uniforms&#10;&#10;Description automatically generated">
            <a:extLst>
              <a:ext uri="{FF2B5EF4-FFF2-40B4-BE49-F238E27FC236}">
                <a16:creationId xmlns:a16="http://schemas.microsoft.com/office/drawing/2014/main" id="{0C65BCC2-AA6C-4309-8D4E-A0A2D7C8DB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59" b="18359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5B49EE-6DF2-40C3-8352-8D8B8A74295C}"/>
              </a:ext>
            </a:extLst>
          </p:cNvPr>
          <p:cNvSpPr/>
          <p:nvPr/>
        </p:nvSpPr>
        <p:spPr>
          <a:xfrm>
            <a:off x="2666998" y="6001410"/>
            <a:ext cx="369369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indent="-111125"/>
            <a:r>
              <a:rPr lang="en-US" sz="11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* Beam Global EV ARC™ solar-powered charging stations are included in the FEMA Authorized Equipment List, under designation 10BC-00-SOLR Chargers.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27585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A0DBFF-A0D7-C6EA-1931-3E580633D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33B8E4-51F2-256E-DC34-B2FAD8480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929473"/>
            <a:ext cx="4539115" cy="1062038"/>
          </a:xfrm>
        </p:spPr>
        <p:txBody>
          <a:bodyPr>
            <a:normAutofit fontScale="90000"/>
          </a:bodyPr>
          <a:lstStyle/>
          <a:p>
            <a:r>
              <a:rPr lang="en-US" b="0"/>
              <a:t>Beam AllCell™ </a:t>
            </a:r>
            <a:br>
              <a:rPr lang="en-US" b="0"/>
            </a:br>
            <a:r>
              <a:rPr lang="en-US" b="0"/>
              <a:t>Energy Storage Solutions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3B87DC-54C6-2B99-FC1D-1EED6826F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2670440"/>
            <a:ext cx="4454007" cy="1999499"/>
          </a:xfrm>
        </p:spPr>
        <p:txBody>
          <a:bodyPr>
            <a:normAutofit/>
          </a:bodyPr>
          <a:lstStyle/>
          <a:p>
            <a:r>
              <a:rPr lang="en-US" sz="2400" b="0"/>
              <a:t>Ideally suited where </a:t>
            </a:r>
            <a:r>
              <a:rPr lang="en-US" sz="2400">
                <a:solidFill>
                  <a:schemeClr val="accent3"/>
                </a:solidFill>
              </a:rPr>
              <a:t>safety</a:t>
            </a:r>
            <a:r>
              <a:rPr lang="en-US" sz="2400" b="0"/>
              <a:t>, energy density and </a:t>
            </a:r>
            <a:r>
              <a:rPr lang="en-US" sz="2400">
                <a:solidFill>
                  <a:schemeClr val="accent3"/>
                </a:solidFill>
              </a:rPr>
              <a:t>custom</a:t>
            </a:r>
            <a:r>
              <a:rPr lang="en-US" sz="2400" b="0"/>
              <a:t> enclosures require </a:t>
            </a:r>
            <a:r>
              <a:rPr lang="en-US" sz="2400">
                <a:solidFill>
                  <a:schemeClr val="accent3"/>
                </a:solidFill>
              </a:rPr>
              <a:t>high power in small spaces</a:t>
            </a:r>
            <a:r>
              <a:rPr lang="en-US" sz="2400" b="0"/>
              <a:t>. </a:t>
            </a:r>
          </a:p>
          <a:p>
            <a:endParaRPr lang="en-US" sz="2400" b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5F50D46-E418-46F9-BF72-F2C337ABE9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0690" y="7075284"/>
            <a:ext cx="4454007" cy="622053"/>
          </a:xfrm>
        </p:spPr>
        <p:txBody>
          <a:bodyPr>
            <a:normAutofit/>
          </a:bodyPr>
          <a:lstStyle/>
          <a:p>
            <a:r>
              <a:rPr lang="en-US" sz="2400" spc="600">
                <a:solidFill>
                  <a:schemeClr val="accent6"/>
                </a:solidFill>
              </a:rPr>
              <a:t>Cool by Design</a:t>
            </a:r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DEA44A29-308B-7056-ED35-A5AC68E97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088" y="1060981"/>
            <a:ext cx="689294" cy="689294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7A6AEC76-9E09-0D91-E8D4-1EA7C3E3E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088" y="2181730"/>
            <a:ext cx="689294" cy="689294"/>
          </a:xfrm>
          <a:prstGeom prst="rect">
            <a:avLst/>
          </a:prstGeom>
        </p:spPr>
      </p:pic>
      <p:pic>
        <p:nvPicPr>
          <p:cNvPr id="12" name="Picture 11" descr="A picture containing domestic cat, night sky&#10;&#10;Description automatically generated">
            <a:extLst>
              <a:ext uri="{FF2B5EF4-FFF2-40B4-BE49-F238E27FC236}">
                <a16:creationId xmlns:a16="http://schemas.microsoft.com/office/drawing/2014/main" id="{92AF3F43-F5AA-D2BA-DCB7-366028E34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088" y="4314044"/>
            <a:ext cx="689294" cy="689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AA65D3-E204-78D6-16F2-7FE1A9662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088" y="5407257"/>
            <a:ext cx="689294" cy="687005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F7DC8265-39CC-03BB-B0B9-6D2BB5626F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088" y="3247887"/>
            <a:ext cx="689294" cy="689294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23D4295-BA70-4714-198C-B21E523C2871}"/>
              </a:ext>
            </a:extLst>
          </p:cNvPr>
          <p:cNvSpPr txBox="1">
            <a:spLocks/>
          </p:cNvSpPr>
          <p:nvPr/>
        </p:nvSpPr>
        <p:spPr>
          <a:xfrm>
            <a:off x="7724631" y="683812"/>
            <a:ext cx="3835021" cy="572824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3975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0"/>
              </a:spcBef>
            </a:pPr>
            <a:r>
              <a:rPr lang="en-US" b="0">
                <a:solidFill>
                  <a:schemeClr val="tx1"/>
                </a:solidFill>
              </a:rPr>
              <a:t>Patented thermal management technology for </a:t>
            </a:r>
            <a:r>
              <a:rPr lang="en-US">
                <a:solidFill>
                  <a:schemeClr val="tx1"/>
                </a:solidFill>
              </a:rPr>
              <a:t>superior safety</a:t>
            </a:r>
          </a:p>
          <a:p>
            <a:pPr>
              <a:spcBef>
                <a:spcPts val="3000"/>
              </a:spcBef>
            </a:pPr>
            <a:r>
              <a:rPr lang="en-US" b="0">
                <a:solidFill>
                  <a:schemeClr val="tx1"/>
                </a:solidFill>
              </a:rPr>
              <a:t>Battery packs optimized for each product’s </a:t>
            </a:r>
            <a:r>
              <a:rPr lang="en-US">
                <a:solidFill>
                  <a:schemeClr val="tx1"/>
                </a:solidFill>
              </a:rPr>
              <a:t>unique format </a:t>
            </a:r>
            <a:r>
              <a:rPr lang="en-US" b="0">
                <a:solidFill>
                  <a:schemeClr val="tx1"/>
                </a:solidFill>
              </a:rPr>
              <a:t>needs </a:t>
            </a:r>
          </a:p>
          <a:p>
            <a:pPr>
              <a:spcBef>
                <a:spcPts val="3000"/>
              </a:spcBef>
            </a:pPr>
            <a:r>
              <a:rPr lang="en-US">
                <a:solidFill>
                  <a:schemeClr val="tx1"/>
                </a:solidFill>
              </a:rPr>
              <a:t>Rapid recharge </a:t>
            </a:r>
            <a:r>
              <a:rPr lang="en-US" b="0">
                <a:solidFill>
                  <a:schemeClr val="tx1"/>
                </a:solidFill>
              </a:rPr>
              <a:t>capability for high utilization environments</a:t>
            </a:r>
          </a:p>
          <a:p>
            <a:pPr>
              <a:spcBef>
                <a:spcPts val="3000"/>
              </a:spcBef>
            </a:pPr>
            <a:r>
              <a:rPr lang="en-US" b="0">
                <a:solidFill>
                  <a:schemeClr val="tx1"/>
                </a:solidFill>
              </a:rPr>
              <a:t>Excellent performance in </a:t>
            </a:r>
            <a:r>
              <a:rPr lang="en-US">
                <a:solidFill>
                  <a:schemeClr val="tx1"/>
                </a:solidFill>
              </a:rPr>
              <a:t>extreme temperatures</a:t>
            </a:r>
          </a:p>
          <a:p>
            <a:pPr>
              <a:spcBef>
                <a:spcPts val="3000"/>
              </a:spcBef>
            </a:pPr>
            <a:r>
              <a:rPr lang="en-US" b="0">
                <a:solidFill>
                  <a:schemeClr val="tx1"/>
                </a:solidFill>
              </a:rPr>
              <a:t>Highly </a:t>
            </a:r>
            <a:r>
              <a:rPr lang="en-US">
                <a:solidFill>
                  <a:schemeClr val="tx1"/>
                </a:solidFill>
              </a:rPr>
              <a:t>flexible</a:t>
            </a:r>
            <a:r>
              <a:rPr lang="en-US" b="0">
                <a:solidFill>
                  <a:schemeClr val="tx1"/>
                </a:solidFill>
              </a:rPr>
              <a:t> battery platform architecture</a:t>
            </a:r>
          </a:p>
        </p:txBody>
      </p:sp>
    </p:spTree>
    <p:extLst>
      <p:ext uri="{BB962C8B-B14F-4D97-AF65-F5344CB8AC3E}">
        <p14:creationId xmlns:p14="http://schemas.microsoft.com/office/powerpoint/2010/main" val="831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Image">
            <a:extLst>
              <a:ext uri="{FF2B5EF4-FFF2-40B4-BE49-F238E27FC236}">
                <a16:creationId xmlns:a16="http://schemas.microsoft.com/office/drawing/2014/main" id="{60C856AC-61D9-146D-505F-0E5C69C78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7265" y="5251129"/>
            <a:ext cx="2903260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B500F4-AA51-35C7-8378-3E541F0A1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928600"/>
            <a:ext cx="10499809" cy="1413547"/>
          </a:xfrm>
        </p:spPr>
        <p:txBody>
          <a:bodyPr/>
          <a:lstStyle/>
          <a:p>
            <a:r>
              <a:rPr lang="en-US"/>
              <a:t>Markets We Specialize 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A627F-AB2A-0415-9F53-787681477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6DB4308-E799-0A43-FBCE-6008D546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51129"/>
            <a:ext cx="256211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age result for general dynamics uuv">
            <a:extLst>
              <a:ext uri="{FF2B5EF4-FFF2-40B4-BE49-F238E27FC236}">
                <a16:creationId xmlns:a16="http://schemas.microsoft.com/office/drawing/2014/main" id="{01A754B7-58D6-844A-A0D1-2D106D8C8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204" y="5251129"/>
            <a:ext cx="265121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D955C87-3D03-AF15-8F8F-9E3D999FD553}"/>
              </a:ext>
            </a:extLst>
          </p:cNvPr>
          <p:cNvSpPr txBox="1">
            <a:spLocks/>
          </p:cNvSpPr>
          <p:nvPr/>
        </p:nvSpPr>
        <p:spPr>
          <a:xfrm>
            <a:off x="747714" y="2547467"/>
            <a:ext cx="2662434" cy="21045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78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b="1"/>
              <a:t>GROUND MOBILITY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err="1"/>
              <a:t>Micromobility</a:t>
            </a:r>
            <a:endParaRPr lang="en-US" sz="180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/>
              <a:t>NEVs/light EVs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/>
              <a:t>Recreational and sport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/>
              <a:t>Auxiliary power units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E94C9EB-F086-442D-B39B-0F850145B619}"/>
              </a:ext>
            </a:extLst>
          </p:cNvPr>
          <p:cNvSpPr txBox="1">
            <a:spLocks/>
          </p:cNvSpPr>
          <p:nvPr/>
        </p:nvSpPr>
        <p:spPr>
          <a:xfrm>
            <a:off x="3502740" y="2547467"/>
            <a:ext cx="2662434" cy="2104544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b="1"/>
              <a:t>AVIATION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/>
              <a:t>UASs/drones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/>
              <a:t>Med-Large format UAVs</a:t>
            </a:r>
            <a:endParaRPr lang="en-US" sz="120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err="1"/>
              <a:t>eVTOL</a:t>
            </a:r>
            <a:endParaRPr lang="en-US" sz="180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/>
              <a:t>Auxiliary power units</a:t>
            </a:r>
          </a:p>
          <a:p>
            <a:pPr lvl="2">
              <a:lnSpc>
                <a:spcPct val="100000"/>
              </a:lnSpc>
              <a:spcBef>
                <a:spcPts val="400"/>
              </a:spcBef>
            </a:pPr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F4570F7-AAEC-9B7C-C256-1077D701F239}"/>
              </a:ext>
            </a:extLst>
          </p:cNvPr>
          <p:cNvSpPr txBox="1">
            <a:spLocks/>
          </p:cNvSpPr>
          <p:nvPr/>
        </p:nvSpPr>
        <p:spPr>
          <a:xfrm>
            <a:off x="6257766" y="2547467"/>
            <a:ext cx="2662434" cy="2104544"/>
          </a:xfrm>
          <a:prstGeom prst="rect">
            <a:avLst/>
          </a:prstGeom>
        </p:spPr>
        <p:txBody>
          <a:bodyPr/>
          <a:lstStyle>
            <a:lvl1pPr marL="1778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b="1"/>
              <a:t>MARINE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/>
              <a:t>Recreational watercraft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/>
              <a:t>Commercial watercraft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/>
              <a:t>UUVs/USVs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/>
              <a:t>Auxiliary power units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7791593-A897-42F8-9750-6FB9B6D34EC4}"/>
              </a:ext>
            </a:extLst>
          </p:cNvPr>
          <p:cNvSpPr txBox="1">
            <a:spLocks/>
          </p:cNvSpPr>
          <p:nvPr/>
        </p:nvSpPr>
        <p:spPr>
          <a:xfrm>
            <a:off x="9012791" y="2547467"/>
            <a:ext cx="2662434" cy="21045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INDUSTRIAL</a:t>
            </a:r>
          </a:p>
          <a:p>
            <a:pPr lvl="2">
              <a:lnSpc>
                <a:spcPct val="100000"/>
              </a:lnSpc>
              <a:spcBef>
                <a:spcPts val="400"/>
              </a:spcBef>
            </a:pPr>
            <a:r>
              <a:rPr lang="en-US" sz="1800" dirty="0"/>
              <a:t>Material handling</a:t>
            </a:r>
          </a:p>
          <a:p>
            <a:pPr lvl="2">
              <a:lnSpc>
                <a:spcPct val="100000"/>
              </a:lnSpc>
              <a:spcBef>
                <a:spcPts val="400"/>
              </a:spcBef>
            </a:pPr>
            <a:r>
              <a:rPr lang="en-US" sz="1800" dirty="0"/>
              <a:t>AMRs, AGVs, Robotics </a:t>
            </a:r>
          </a:p>
          <a:p>
            <a:pPr lvl="2">
              <a:lnSpc>
                <a:spcPct val="100000"/>
              </a:lnSpc>
              <a:spcBef>
                <a:spcPts val="400"/>
              </a:spcBef>
            </a:pPr>
            <a:r>
              <a:rPr lang="en-US" sz="1800" dirty="0"/>
              <a:t>Commercial equipment</a:t>
            </a:r>
          </a:p>
          <a:p>
            <a:pPr lvl="2">
              <a:lnSpc>
                <a:spcPct val="100000"/>
              </a:lnSpc>
              <a:spcBef>
                <a:spcPts val="400"/>
              </a:spcBef>
            </a:pPr>
            <a:r>
              <a:rPr lang="en-US" sz="1800" dirty="0"/>
              <a:t>Stationary/grid storage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4A694257-BE6D-D5D0-DF1C-8BCF51408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773" y="5251129"/>
            <a:ext cx="2740346" cy="1615544"/>
          </a:xfrm>
          <a:prstGeom prst="rect">
            <a:avLst/>
          </a:prstGeom>
        </p:spPr>
      </p:pic>
      <p:pic>
        <p:nvPicPr>
          <p:cNvPr id="20" name="Picture 19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85FF6FBF-0CF3-E1C2-26AD-BD14969E07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04"/>
          <a:stretch/>
        </p:blipFill>
        <p:spPr>
          <a:xfrm>
            <a:off x="3145916" y="-5687"/>
            <a:ext cx="3008257" cy="1612557"/>
          </a:xfrm>
          <a:prstGeom prst="rect">
            <a:avLst/>
          </a:prstGeom>
        </p:spPr>
      </p:pic>
      <p:pic>
        <p:nvPicPr>
          <p:cNvPr id="23" name="Picture 22" descr="A picture containing water, swimming, nature, pond&#10;&#10;Description automatically generated">
            <a:extLst>
              <a:ext uri="{FF2B5EF4-FFF2-40B4-BE49-F238E27FC236}">
                <a16:creationId xmlns:a16="http://schemas.microsoft.com/office/drawing/2014/main" id="{CEF60850-9162-66A9-1181-FF4096E3BE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65" t="6023" r="-375" b="16993"/>
          <a:stretch/>
        </p:blipFill>
        <p:spPr>
          <a:xfrm>
            <a:off x="6148134" y="6670"/>
            <a:ext cx="3137858" cy="1600200"/>
          </a:xfrm>
          <a:prstGeom prst="rect">
            <a:avLst/>
          </a:prstGeom>
        </p:spPr>
      </p:pic>
      <p:pic>
        <p:nvPicPr>
          <p:cNvPr id="1026" name="Picture 2" descr="A Buyer's Guide to Choosing a Zero-Turn Mower | MachineFinder">
            <a:extLst>
              <a:ext uri="{FF2B5EF4-FFF2-40B4-BE49-F238E27FC236}">
                <a16:creationId xmlns:a16="http://schemas.microsoft.com/office/drawing/2014/main" id="{F66935EF-FE7C-D6D1-7E51-E02491914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07"/>
          <a:stretch/>
        </p:blipFill>
        <p:spPr bwMode="auto">
          <a:xfrm>
            <a:off x="7614441" y="5251129"/>
            <a:ext cx="164977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6287CE-FDAD-9BB7-B96A-BE5C48BEAFEA}"/>
              </a:ext>
            </a:extLst>
          </p:cNvPr>
          <p:cNvSpPr txBox="1"/>
          <p:nvPr/>
        </p:nvSpPr>
        <p:spPr>
          <a:xfrm>
            <a:off x="77274" y="4997577"/>
            <a:ext cx="8012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Some photos are actual customers; some photos are for illustration purposes</a:t>
            </a:r>
          </a:p>
        </p:txBody>
      </p:sp>
      <p:pic>
        <p:nvPicPr>
          <p:cNvPr id="1028" name="Picture 4" descr="University Car Sharing with the Innova Dash">
            <a:extLst>
              <a:ext uri="{FF2B5EF4-FFF2-40B4-BE49-F238E27FC236}">
                <a16:creationId xmlns:a16="http://schemas.microsoft.com/office/drawing/2014/main" id="{114DACA9-74A7-7B95-2AEC-C3784F960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2"/>
          <a:stretch/>
        </p:blipFill>
        <p:spPr bwMode="auto">
          <a:xfrm>
            <a:off x="-8184" y="6670"/>
            <a:ext cx="338159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usky UGV - Outdoor Field Research Robot by Clearpath">
            <a:extLst>
              <a:ext uri="{FF2B5EF4-FFF2-40B4-BE49-F238E27FC236}">
                <a16:creationId xmlns:a16="http://schemas.microsoft.com/office/drawing/2014/main" id="{79D4DD69-4C36-8C61-B153-9DA555B90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3" t="27988"/>
          <a:stretch/>
        </p:blipFill>
        <p:spPr bwMode="auto">
          <a:xfrm>
            <a:off x="9264211" y="6670"/>
            <a:ext cx="292778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42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972A7E-F5E9-4E46-A3DA-3EA299C3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83" y="533400"/>
            <a:ext cx="12152446" cy="969922"/>
          </a:xfrm>
        </p:spPr>
        <p:txBody>
          <a:bodyPr>
            <a:noAutofit/>
          </a:bodyPr>
          <a:lstStyle/>
          <a:p>
            <a:r>
              <a:rPr lang="en-US" b="1" dirty="0">
                <a:latin typeface="+mj-lt"/>
              </a:rPr>
              <a:t>Hundreds of Beam Global EV Charging Products Deployed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077D86-2517-234B-88CA-ECE75494F1D8}"/>
              </a:ext>
            </a:extLst>
          </p:cNvPr>
          <p:cNvSpPr txBox="1"/>
          <p:nvPr/>
        </p:nvSpPr>
        <p:spPr>
          <a:xfrm>
            <a:off x="1448083" y="2118223"/>
            <a:ext cx="2749605" cy="272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Municipalities</a:t>
            </a:r>
          </a:p>
          <a:p>
            <a:pPr marL="285750" indent="-28575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State Agencies</a:t>
            </a:r>
          </a:p>
          <a:p>
            <a:pPr marL="293688" indent="-293688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Federal Government</a:t>
            </a:r>
          </a:p>
          <a:p>
            <a:pPr marL="285750" indent="-28575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Fleet Operators</a:t>
            </a:r>
          </a:p>
          <a:p>
            <a:pPr marL="293688" indent="-293688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Workplace Charging</a:t>
            </a:r>
          </a:p>
          <a:p>
            <a:pPr marL="285750" indent="-28575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Public Charging</a:t>
            </a:r>
          </a:p>
          <a:p>
            <a:pPr marL="293688" indent="-293688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Businesses</a:t>
            </a:r>
          </a:p>
          <a:p>
            <a:pPr marL="293688" indent="-293688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Military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62E1BC-D899-EAB4-495C-E3C6CDDBAFA9}"/>
              </a:ext>
            </a:extLst>
          </p:cNvPr>
          <p:cNvSpPr txBox="1">
            <a:spLocks/>
          </p:cNvSpPr>
          <p:nvPr/>
        </p:nvSpPr>
        <p:spPr>
          <a:xfrm>
            <a:off x="0" y="6123483"/>
            <a:ext cx="12192000" cy="3111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14000"/>
              </a:lnSpc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</a:rPr>
              <a:t>NASDAQ: BEEM,BEEMW</a:t>
            </a:r>
          </a:p>
        </p:txBody>
      </p:sp>
      <p:pic>
        <p:nvPicPr>
          <p:cNvPr id="7" name="Picture 6" descr="A map of the united states with orange dots&#10;&#10;Description automatically generated">
            <a:extLst>
              <a:ext uri="{FF2B5EF4-FFF2-40B4-BE49-F238E27FC236}">
                <a16:creationId xmlns:a16="http://schemas.microsoft.com/office/drawing/2014/main" id="{54BE9206-0217-679B-14E1-005AE88B49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946" y="1596124"/>
            <a:ext cx="7438227" cy="40731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1E75E-6955-084C-8B1B-C9878ECB7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A35C03-CFCE-284D-8C1B-DE6EF5D9475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CB2CE8-D1DE-3540-8980-E69A9235DDFA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-webkit-standard"/>
              </a:rPr>
              <a:t> 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4B6308-C843-1B42-981A-FBC755E239C4}"/>
              </a:ext>
            </a:extLst>
          </p:cNvPr>
          <p:cNvSpPr txBox="1">
            <a:spLocks/>
          </p:cNvSpPr>
          <p:nvPr/>
        </p:nvSpPr>
        <p:spPr>
          <a:xfrm>
            <a:off x="627421" y="362666"/>
            <a:ext cx="10463366" cy="16922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1450 EV ARC</a:t>
            </a:r>
            <a:r>
              <a:rPr lang="en-GB" sz="2800" baseline="30000" dirty="0"/>
              <a:t>™</a:t>
            </a:r>
            <a:r>
              <a:rPr lang="en-GB" sz="2800" dirty="0"/>
              <a:t> Operating in Diverse Climates, Nearly 1 Million </a:t>
            </a:r>
            <a:br>
              <a:rPr lang="en-GB" sz="2800" dirty="0"/>
            </a:br>
            <a:r>
              <a:rPr lang="en-GB" sz="2800" dirty="0"/>
              <a:t>Operating Days and no Other Incidents</a:t>
            </a:r>
            <a:endParaRPr lang="en-US" sz="2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83FE6A-C3B9-4149-8235-2582B937147D}"/>
              </a:ext>
            </a:extLst>
          </p:cNvPr>
          <p:cNvSpPr txBox="1">
            <a:spLocks/>
          </p:cNvSpPr>
          <p:nvPr/>
        </p:nvSpPr>
        <p:spPr>
          <a:xfrm>
            <a:off x="627421" y="1585665"/>
            <a:ext cx="6058513" cy="4132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78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1450 EV ARC deployed all over North America</a:t>
            </a:r>
            <a:endParaRPr lang="en-US" dirty="0">
              <a:cs typeface="Calibri" panose="020F0502020204030204"/>
            </a:endParaRPr>
          </a:p>
          <a:p>
            <a:pPr lvl="1"/>
            <a:r>
              <a:rPr lang="en-US" dirty="0"/>
              <a:t>From Northern Minnesota to the deserts in Arizona and New Mexico</a:t>
            </a:r>
            <a:endParaRPr lang="en-US" dirty="0"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>
                <a:cs typeface="Calibri"/>
              </a:rPr>
              <a:t>~20% in colder regions including NY, MI, NJ, MA, PA, WI, ID, WA, CO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>
                <a:cs typeface="Calibri"/>
              </a:rPr>
              <a:t>~40% in hotter regions including Southern CA, AZ, NM, TX, FL </a:t>
            </a:r>
            <a:endParaRPr lang="en-US" dirty="0"/>
          </a:p>
          <a:p>
            <a:r>
              <a:rPr lang="en-US" dirty="0">
                <a:cs typeface="Calibri"/>
              </a:rPr>
              <a:t>Total Operating Time: 983,254 Days</a:t>
            </a:r>
          </a:p>
          <a:p>
            <a:r>
              <a:rPr lang="en-US" dirty="0">
                <a:cs typeface="Calibri"/>
              </a:rPr>
              <a:t>Average Operating Time: 722 Days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3B9E0E-890E-D640-B940-91D3363A0B7A}"/>
              </a:ext>
            </a:extLst>
          </p:cNvPr>
          <p:cNvGrpSpPr/>
          <p:nvPr/>
        </p:nvGrpSpPr>
        <p:grpSpPr>
          <a:xfrm>
            <a:off x="6877665" y="2384634"/>
            <a:ext cx="5029200" cy="3133725"/>
            <a:chOff x="7005638" y="3338513"/>
            <a:chExt cx="5186362" cy="3519487"/>
          </a:xfrm>
        </p:grpSpPr>
        <p:pic>
          <p:nvPicPr>
            <p:cNvPr id="6" name="Picture 5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D6EBD9DA-0C15-5341-9D3C-3CF92E44D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10400" y="3338513"/>
              <a:ext cx="5181600" cy="3514725"/>
            </a:xfrm>
            <a:prstGeom prst="rect">
              <a:avLst/>
            </a:prstGeom>
          </p:spPr>
        </p:pic>
        <p:pic>
          <p:nvPicPr>
            <p:cNvPr id="7" name="Picture 6" descr="A map of the islands&#10;&#10;Description automatically generated">
              <a:extLst>
                <a:ext uri="{FF2B5EF4-FFF2-40B4-BE49-F238E27FC236}">
                  <a16:creationId xmlns:a16="http://schemas.microsoft.com/office/drawing/2014/main" id="{688845CA-2A8B-FC43-9A24-443B43090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400" y="5586413"/>
              <a:ext cx="1781175" cy="12668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EBA376-9C1D-B940-A2D2-08B7C5D17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5638" y="6648450"/>
              <a:ext cx="2762250" cy="209550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A6141-8FFD-4940-81D4-FE8A63171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7503" y="63363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A35C03-CFCE-284D-8C1B-DE6EF5D9475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6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C4968-FB7F-5CF4-92A2-0FFC8724A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/>
              <a:t>Beam Team</a:t>
            </a:r>
            <a:endParaRPr lang="en-US">
              <a:cs typeface="Calibri"/>
            </a:endParaRPr>
          </a:p>
          <a:p>
            <a:r>
              <a:rPr lang="en-US" sz="1800" b="0"/>
              <a:t>BeamTeam@BeamForAll.com</a:t>
            </a:r>
            <a:endParaRPr lang="en-US" sz="1800" b="0">
              <a:cs typeface="Calibri"/>
            </a:endParaRPr>
          </a:p>
          <a:p>
            <a:r>
              <a:rPr lang="en-US" sz="1800" b="0"/>
              <a:t>Main: +1 858-799-4583</a:t>
            </a:r>
            <a:endParaRPr lang="en-US" sz="1800" b="0"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F3F47-ED69-4F40-E688-7BBAF1F292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0881" y="2446985"/>
            <a:ext cx="6229350" cy="1790077"/>
          </a:xfrm>
        </p:spPr>
        <p:txBody>
          <a:bodyPr/>
          <a:lstStyle/>
          <a:p>
            <a:r>
              <a:rPr lang="en-US" dirty="0"/>
              <a:t>Thank you</a:t>
            </a:r>
          </a:p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9599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59E7FC-9E3B-6373-7BB3-43D6B21708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10" y="0"/>
            <a:ext cx="12202510" cy="6868188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C6ED6B-E77A-F19D-A8D4-D120650C49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362" y="463911"/>
            <a:ext cx="3563119" cy="190805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B3BED1-88F1-97F7-B118-B9446C4874A1}"/>
              </a:ext>
            </a:extLst>
          </p:cNvPr>
          <p:cNvSpPr txBox="1">
            <a:spLocks/>
          </p:cNvSpPr>
          <p:nvPr/>
        </p:nvSpPr>
        <p:spPr>
          <a:xfrm>
            <a:off x="7082971" y="290286"/>
            <a:ext cx="4710837" cy="32221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78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ct val="114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Founded in 2006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Publicly traded (Nasdaq: BEEM)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technology innovation company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 charging, energy storage, energy security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 manufactured at our San Diego headquarters, in Chicago IL and in Europe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 invented and made in America</a:t>
            </a:r>
          </a:p>
        </p:txBody>
      </p:sp>
    </p:spTree>
    <p:extLst>
      <p:ext uri="{BB962C8B-B14F-4D97-AF65-F5344CB8AC3E}">
        <p14:creationId xmlns:p14="http://schemas.microsoft.com/office/powerpoint/2010/main" val="25206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DA3B25-2C58-2DA9-5DB6-8B86D933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t>3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09A59-6428-5852-84DE-0516CB58F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6802" y="1951908"/>
            <a:ext cx="3109911" cy="3544017"/>
          </a:xfrm>
        </p:spPr>
        <p:txBody>
          <a:bodyPr>
            <a:normAutofit lnSpcReduction="10000"/>
          </a:bodyPr>
          <a:lstStyle/>
          <a:p>
            <a:r>
              <a:rPr lang="en-US" sz="1800"/>
              <a:t>EV CHARGING</a:t>
            </a:r>
          </a:p>
          <a:p>
            <a:pPr lvl="2"/>
            <a:r>
              <a:rPr lang="en-US" sz="1800"/>
              <a:t>Off-grid solar EV charging infrastructure and systems</a:t>
            </a:r>
          </a:p>
          <a:p>
            <a:pPr lvl="2"/>
            <a:r>
              <a:rPr lang="en-US" sz="1800"/>
              <a:t>Rapid deployment in minutes not months</a:t>
            </a:r>
          </a:p>
          <a:p>
            <a:pPr lvl="2"/>
            <a:r>
              <a:rPr lang="en-US" sz="1800"/>
              <a:t>Transportable and permanent solutions</a:t>
            </a:r>
          </a:p>
          <a:p>
            <a:pPr lvl="2"/>
            <a:r>
              <a:rPr lang="en-US" sz="1800"/>
              <a:t>Powering electrification of transportation with renewable energy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BD6875-CC27-3BE3-6ACD-3682E326144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43017" y="1951908"/>
            <a:ext cx="3109911" cy="3544017"/>
          </a:xfrm>
        </p:spPr>
        <p:txBody>
          <a:bodyPr>
            <a:normAutofit/>
          </a:bodyPr>
          <a:lstStyle/>
          <a:p>
            <a:r>
              <a:rPr lang="en-US" sz="1800"/>
              <a:t>ENERGY STORAGE</a:t>
            </a:r>
          </a:p>
          <a:p>
            <a:pPr lvl="2"/>
            <a:r>
              <a:rPr lang="en-US" sz="1800"/>
              <a:t>Custom Battery Partner: design, testing, production</a:t>
            </a:r>
          </a:p>
          <a:p>
            <a:pPr lvl="2"/>
            <a:r>
              <a:rPr lang="en-US" sz="1800"/>
              <a:t>Off-the-shelf modular battery solutions</a:t>
            </a:r>
          </a:p>
          <a:p>
            <a:pPr lvl="2"/>
            <a:r>
              <a:rPr lang="en-US" sz="1800" err="1"/>
              <a:t>Micromobility</a:t>
            </a:r>
            <a:r>
              <a:rPr lang="en-US" sz="1800"/>
              <a:t>, aviation, maritime, stationary, industrial</a:t>
            </a:r>
          </a:p>
          <a:p>
            <a:pPr lvl="2"/>
            <a:r>
              <a:rPr lang="en-US" sz="1800"/>
              <a:t>Patents for superior safety, longevity, power density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C6D97-903C-F4AD-A43A-B904745D21F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90588" y="1951908"/>
            <a:ext cx="3109911" cy="3544017"/>
          </a:xfrm>
        </p:spPr>
        <p:txBody>
          <a:bodyPr>
            <a:normAutofit/>
          </a:bodyPr>
          <a:lstStyle/>
          <a:p>
            <a:r>
              <a:rPr lang="en-US" sz="1800"/>
              <a:t>ENERGY SECURITY</a:t>
            </a:r>
          </a:p>
          <a:p>
            <a:pPr lvl="2"/>
            <a:r>
              <a:rPr lang="en-US" sz="1800"/>
              <a:t>Off-grid solutions</a:t>
            </a:r>
          </a:p>
          <a:p>
            <a:pPr lvl="2"/>
            <a:r>
              <a:rPr lang="en-US" sz="1800"/>
              <a:t>Resilient sources for electrification of transportation</a:t>
            </a:r>
          </a:p>
          <a:p>
            <a:pPr lvl="2"/>
            <a:r>
              <a:rPr lang="en-US" sz="1800"/>
              <a:t>Power in natural disasters, emergencies, grid outages</a:t>
            </a:r>
          </a:p>
          <a:p>
            <a:pPr lvl="2"/>
            <a:r>
              <a:rPr lang="en-US" sz="1800"/>
              <a:t>100% renewable energy source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F4FD54-EC75-D4E9-D673-C81ABB077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Clean Mobility Core Offerings</a:t>
            </a:r>
          </a:p>
        </p:txBody>
      </p:sp>
    </p:spTree>
    <p:extLst>
      <p:ext uri="{BB962C8B-B14F-4D97-AF65-F5344CB8AC3E}">
        <p14:creationId xmlns:p14="http://schemas.microsoft.com/office/powerpoint/2010/main" val="22493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32B282-0473-4E59-9ED2-73B612DD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4" y="408808"/>
            <a:ext cx="5224054" cy="880379"/>
          </a:xfrm>
        </p:spPr>
        <p:txBody>
          <a:bodyPr>
            <a:noAutofit/>
          </a:bodyPr>
          <a:lstStyle/>
          <a:p>
            <a:r>
              <a:rPr lang="en-US" sz="2600" dirty="0"/>
              <a:t>Scalable EV Charging Infrastructure with shortest deployment time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8993272-A87B-4B79-936E-64EDDBFF11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725" y="-1"/>
            <a:ext cx="6525674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94F40-3B06-4384-860F-1820BCDAF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3944" y="785278"/>
            <a:ext cx="3226297" cy="1478352"/>
          </a:xfrm>
        </p:spPr>
        <p:txBody>
          <a:bodyPr anchor="ctr">
            <a:normAutofit fontScale="77500" lnSpcReduction="20000"/>
          </a:bodyPr>
          <a:lstStyle/>
          <a:p>
            <a:pPr marL="0" lvl="2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/>
              <a:t>OFF-GRID EV CHARGING</a:t>
            </a:r>
          </a:p>
          <a:p>
            <a:pPr marL="0" lvl="2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7100" b="1" dirty="0"/>
              <a:t>1 HOUR</a:t>
            </a:r>
            <a:endParaRPr lang="en-US" sz="39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5E5F99-3F8E-4B25-775C-1063C47D471E}"/>
              </a:ext>
            </a:extLst>
          </p:cNvPr>
          <p:cNvSpPr txBox="1"/>
          <p:nvPr/>
        </p:nvSpPr>
        <p:spPr>
          <a:xfrm>
            <a:off x="874714" y="4865444"/>
            <a:ext cx="2087562" cy="4778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4000" b="1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24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 </a:t>
            </a:r>
            <a:r>
              <a:rPr lang="en-US" sz="2400" b="1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MONTHS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 </a:t>
            </a:r>
          </a:p>
        </p:txBody>
      </p:sp>
      <p:pic>
        <p:nvPicPr>
          <p:cNvPr id="18" name="Picture 2" descr="New York City - Wikipedia">
            <a:extLst>
              <a:ext uri="{FF2B5EF4-FFF2-40B4-BE49-F238E27FC236}">
                <a16:creationId xmlns:a16="http://schemas.microsoft.com/office/drawing/2014/main" id="{1765B101-B460-C4CE-C0C0-594DD7DD4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4714" y="3280734"/>
            <a:ext cx="2087561" cy="13725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4F1222-A314-7F59-0592-0D5340C5764C}"/>
              </a:ext>
            </a:extLst>
          </p:cNvPr>
          <p:cNvSpPr/>
          <p:nvPr/>
        </p:nvSpPr>
        <p:spPr>
          <a:xfrm>
            <a:off x="874714" y="2976004"/>
            <a:ext cx="2087561" cy="307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NEW YORK CITY</a:t>
            </a:r>
            <a:endParaRPr lang="en-US" sz="1600" b="1" baseline="30000" dirty="0">
              <a:latin typeface="Avenir Next" panose="020B0503020202020204" pitchFamily="34" charset="0"/>
            </a:endParaRPr>
          </a:p>
        </p:txBody>
      </p:sp>
      <p:pic>
        <p:nvPicPr>
          <p:cNvPr id="21" name="Picture 4" descr="California Vacations | Air Transat">
            <a:extLst>
              <a:ext uri="{FF2B5EF4-FFF2-40B4-BE49-F238E27FC236}">
                <a16:creationId xmlns:a16="http://schemas.microsoft.com/office/drawing/2014/main" id="{3E024AFB-A268-1527-B304-B194D90F0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9300" y="3280733"/>
            <a:ext cx="2087560" cy="137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EBDDB43-BFB8-6AA7-106D-B9F6D6A8C51A}"/>
              </a:ext>
            </a:extLst>
          </p:cNvPr>
          <p:cNvSpPr/>
          <p:nvPr/>
        </p:nvSpPr>
        <p:spPr>
          <a:xfrm>
            <a:off x="3229300" y="2973355"/>
            <a:ext cx="2087561" cy="307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venir Next" panose="020B0503020202020204" pitchFamily="34" charset="0"/>
              </a:rPr>
              <a:t>CALIFORNIA</a:t>
            </a:r>
            <a:endParaRPr lang="en-US" sz="1600" b="1" baseline="30000" dirty="0">
              <a:latin typeface="Avenir Next" panose="020B0503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C11B0F-3BEB-9C62-1F2F-64A15E7EC2E0}"/>
              </a:ext>
            </a:extLst>
          </p:cNvPr>
          <p:cNvSpPr txBox="1"/>
          <p:nvPr/>
        </p:nvSpPr>
        <p:spPr>
          <a:xfrm>
            <a:off x="3229300" y="4879287"/>
            <a:ext cx="2087560" cy="4778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4000" b="1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18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 </a:t>
            </a:r>
            <a:r>
              <a:rPr lang="en-US" sz="2400" b="1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MONTHS</a:t>
            </a:r>
            <a:r>
              <a:rPr lang="en-US" sz="2000" b="1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 </a:t>
            </a:r>
            <a:endParaRPr lang="en-US" sz="2000" dirty="0">
              <a:solidFill>
                <a:schemeClr val="accent6">
                  <a:lumMod val="25000"/>
                </a:schemeClr>
              </a:solidFill>
              <a:cs typeface="Poppins" pitchFamily="2" charset="77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887020-5441-5C97-B4D5-B5610E3DF613}"/>
              </a:ext>
            </a:extLst>
          </p:cNvPr>
          <p:cNvSpPr/>
          <p:nvPr/>
        </p:nvSpPr>
        <p:spPr>
          <a:xfrm>
            <a:off x="8549031" y="1249424"/>
            <a:ext cx="3199944" cy="122181"/>
          </a:xfrm>
          <a:prstGeom prst="roundRect">
            <a:avLst>
              <a:gd name="adj" fmla="val 3981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221C70-C54B-3250-4E5F-33EF1EC15D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0694" y="709855"/>
            <a:ext cx="1850792" cy="1081361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8DC21F-8737-47DE-4D21-2F2F09EEB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5200" y="6178551"/>
            <a:ext cx="5945188" cy="3111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14000"/>
              </a:lnSpc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Footer text (go 'Insert &gt; Header &amp; Footer' to edit)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00B07-D955-90F4-25C5-85D22C3434C8}"/>
              </a:ext>
            </a:extLst>
          </p:cNvPr>
          <p:cNvSpPr txBox="1"/>
          <p:nvPr/>
        </p:nvSpPr>
        <p:spPr>
          <a:xfrm>
            <a:off x="931423" y="2128389"/>
            <a:ext cx="4425696" cy="74353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000" b="1" spc="600" dirty="0">
                <a:solidFill>
                  <a:schemeClr val="accent6">
                    <a:lumMod val="25000"/>
                  </a:schemeClr>
                </a:solidFill>
                <a:cs typeface="Poppins" pitchFamily="2" charset="77"/>
              </a:rPr>
              <a:t>GRID-TIED EV CHARGING DEPLOYMENT TIME</a:t>
            </a:r>
            <a:endParaRPr lang="en-US" sz="1100" spc="600" dirty="0">
              <a:solidFill>
                <a:schemeClr val="accent6">
                  <a:lumMod val="25000"/>
                </a:schemeClr>
              </a:solidFill>
              <a:cs typeface="Poppins" pitchFamily="2" charset="77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58B0641-5F2B-4CBC-B366-725AF954F56D}"/>
              </a:ext>
            </a:extLst>
          </p:cNvPr>
          <p:cNvSpPr txBox="1">
            <a:spLocks/>
          </p:cNvSpPr>
          <p:nvPr/>
        </p:nvSpPr>
        <p:spPr>
          <a:xfrm>
            <a:off x="10392100" y="5555556"/>
            <a:ext cx="1861635" cy="59702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14000"/>
              </a:lnSpc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 dirty="0"/>
              <a:t>EV ARC™ stowed for transport on ARC Mobility™ trailer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117CE5-514F-4160-8D76-875C2917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1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413D3B-A71D-C28D-9D84-3C485A664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5946FF-E426-71F9-6087-B5A83189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426650"/>
            <a:ext cx="4539115" cy="530280"/>
          </a:xfrm>
        </p:spPr>
        <p:txBody>
          <a:bodyPr>
            <a:normAutofit/>
          </a:bodyPr>
          <a:lstStyle/>
          <a:p>
            <a:r>
              <a:rPr lang="en-US" sz="2400" dirty="0"/>
              <a:t>WHY WE FOCUS ON: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45AD3F-8C5E-C298-BA05-1B14EF8820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4" y="1105455"/>
            <a:ext cx="4539114" cy="605045"/>
          </a:xfrm>
        </p:spPr>
        <p:txBody>
          <a:bodyPr>
            <a:normAutofit/>
          </a:bodyPr>
          <a:lstStyle/>
          <a:p>
            <a:r>
              <a:rPr lang="en-US" sz="3200" b="1" dirty="0"/>
              <a:t>Energy Security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659DD477-05DF-2B3A-9B7C-DB843B881E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A0BC7F7-E80B-B270-0B77-4E30AAB33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4" y="2114550"/>
            <a:ext cx="4877500" cy="3754622"/>
          </a:xfrm>
        </p:spPr>
        <p:txBody>
          <a:bodyPr>
            <a:normAutofit lnSpcReduction="10000"/>
          </a:bodyPr>
          <a:lstStyle/>
          <a:p>
            <a:pPr lvl="2"/>
            <a:r>
              <a:rPr lang="en-US" sz="1600" dirty="0"/>
              <a:t>Grid interruptions cost US businesses ~$200B a year</a:t>
            </a:r>
          </a:p>
          <a:p>
            <a:pPr lvl="2"/>
            <a:r>
              <a:rPr lang="en-US" sz="1600" dirty="0"/>
              <a:t>Grid vulnerability is increasingly viewed as a strategic vulnerability by the US military and Federal, State and Municipal Governments</a:t>
            </a:r>
          </a:p>
          <a:p>
            <a:pPr lvl="2"/>
            <a:r>
              <a:rPr lang="en-US" sz="1600" dirty="0"/>
              <a:t>The global back-up power market is expected to total $19.4B in 2021, growing at a CAGR of 4.6% from 2017 to 2021</a:t>
            </a:r>
          </a:p>
          <a:p>
            <a:pPr lvl="2"/>
            <a:r>
              <a:rPr lang="en-US" sz="1600" dirty="0"/>
              <a:t>Fleets that are electrified will need a source of power that is not vulnerable to grid interruptions to avoid grounding their fleets</a:t>
            </a:r>
          </a:p>
          <a:p>
            <a:pPr lvl="2"/>
            <a:r>
              <a:rPr lang="en-US" sz="1600" dirty="0"/>
              <a:t>Beam Global customers like US Army, USMC, NYC are buying EV ARC™ products as a hedge against blackouts</a:t>
            </a:r>
          </a:p>
          <a:p>
            <a:pPr lvl="2"/>
            <a:endParaRPr lang="en-US" sz="1600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AA83C3A7-A75A-DF05-EA18-F168873B4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5200" y="6178551"/>
            <a:ext cx="5945188" cy="3111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14000"/>
              </a:lnSpc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Footer text (go 'Insert &gt; Header &amp; Footer' to edit)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B9E6DB-38A7-B2E4-A388-5C3E5319A024}"/>
              </a:ext>
            </a:extLst>
          </p:cNvPr>
          <p:cNvSpPr txBox="1"/>
          <p:nvPr/>
        </p:nvSpPr>
        <p:spPr>
          <a:xfrm>
            <a:off x="7889359" y="3428999"/>
            <a:ext cx="414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Video of News Coverage</a:t>
            </a:r>
          </a:p>
          <a:p>
            <a:r>
              <a:rPr lang="en-US" sz="1200" dirty="0">
                <a:hlinkClick r:id="rId3"/>
              </a:rPr>
              <a:t>https://youtu.be/YB2V9WSv0QQ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9848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0BF6981-4221-E442-8EE4-3CDFF0BF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NASDAQ: BEEM,BEEMW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8EE6AC-E9D0-47C4-8BAB-3E9D656EE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599" y="671629"/>
            <a:ext cx="10032551" cy="586192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accent6">
                    <a:lumMod val="25000"/>
                  </a:schemeClr>
                </a:solidFill>
              </a:rPr>
              <a:t>Infrastructure Products That Support Any Quality Brand of EV Charger</a:t>
            </a:r>
            <a:endParaRPr lang="en-US" sz="26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A88C95D-D996-4B3A-8C34-F655A644C7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1769"/>
            <a:ext cx="12192000" cy="21674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E5D50-B0BC-4E6D-BFCD-A3421B993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600" y="1679945"/>
            <a:ext cx="4539115" cy="2879356"/>
          </a:xfrm>
        </p:spPr>
        <p:txBody>
          <a:bodyPr>
            <a:normAutofit/>
          </a:bodyPr>
          <a:lstStyle/>
          <a:p>
            <a:pPr lvl="2"/>
            <a:r>
              <a:rPr lang="en-US" sz="1800" dirty="0"/>
              <a:t>Rapid and scalable deployments</a:t>
            </a:r>
          </a:p>
          <a:p>
            <a:pPr lvl="2"/>
            <a:r>
              <a:rPr lang="en-US" sz="1800" dirty="0"/>
              <a:t>No permitting required</a:t>
            </a:r>
          </a:p>
          <a:p>
            <a:pPr lvl="2"/>
            <a:r>
              <a:rPr lang="en-US" sz="1800" dirty="0"/>
              <a:t>No construction required</a:t>
            </a:r>
          </a:p>
          <a:p>
            <a:pPr lvl="2"/>
            <a:r>
              <a:rPr lang="en-US" sz="1800" dirty="0"/>
              <a:t>No electrical work required</a:t>
            </a:r>
          </a:p>
          <a:p>
            <a:pPr lvl="2"/>
            <a:r>
              <a:rPr lang="en-US" sz="1800" dirty="0"/>
              <a:t>No grid connection required</a:t>
            </a:r>
          </a:p>
          <a:p>
            <a:pPr lvl="2"/>
            <a:r>
              <a:rPr lang="en-US" sz="1800" dirty="0"/>
              <a:t>No utility bill</a:t>
            </a:r>
          </a:p>
          <a:p>
            <a:pPr lvl="2"/>
            <a:r>
              <a:rPr lang="en-US" sz="1800" dirty="0"/>
              <a:t>No vulnerability to blackouts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454855-45FB-8A1E-8A25-3812EB2DD283}"/>
              </a:ext>
            </a:extLst>
          </p:cNvPr>
          <p:cNvSpPr txBox="1"/>
          <p:nvPr/>
        </p:nvSpPr>
        <p:spPr>
          <a:xfrm>
            <a:off x="6609612" y="1825693"/>
            <a:ext cx="467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Beam Global products are powering…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F14301-7741-62C4-359B-FC594ACD28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189" y="3140083"/>
            <a:ext cx="1141962" cy="4592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884243-E8C8-619B-AB93-67519C2426C2}"/>
              </a:ext>
            </a:extLst>
          </p:cNvPr>
          <p:cNvSpPr txBox="1"/>
          <p:nvPr/>
        </p:nvSpPr>
        <p:spPr>
          <a:xfrm>
            <a:off x="6609612" y="3852162"/>
            <a:ext cx="467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…and many other quality EVSE brands</a:t>
            </a:r>
          </a:p>
        </p:txBody>
      </p:sp>
      <p:pic>
        <p:nvPicPr>
          <p:cNvPr id="2050" name="Picture 2" descr="The Faster &amp; Smarter Electric Vehicle Charger | Enel X Way">
            <a:extLst>
              <a:ext uri="{FF2B5EF4-FFF2-40B4-BE49-F238E27FC236}">
                <a16:creationId xmlns:a16="http://schemas.microsoft.com/office/drawing/2014/main" id="{C47920CC-1761-542B-D10A-7DD78D782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0270" y="3048306"/>
            <a:ext cx="2215165" cy="65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ectrify America - Wikipedia">
            <a:extLst>
              <a:ext uri="{FF2B5EF4-FFF2-40B4-BE49-F238E27FC236}">
                <a16:creationId xmlns:a16="http://schemas.microsoft.com/office/drawing/2014/main" id="{58FBAB7D-4121-CA7A-F1D0-9BE257694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4896" y="2366798"/>
            <a:ext cx="1404129" cy="61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BFE0AB-F308-473C-A3D6-6133D734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9" name="Picture 2" descr="ChargePoint Branding Assets | ChargePoint">
            <a:extLst>
              <a:ext uri="{FF2B5EF4-FFF2-40B4-BE49-F238E27FC236}">
                <a16:creationId xmlns:a16="http://schemas.microsoft.com/office/drawing/2014/main" id="{17F0B9E4-0670-D865-FB21-7FC4131B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7270" y="2335138"/>
            <a:ext cx="2433485" cy="66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89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8538E4-216B-46B6-7DCB-E5DCD026C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4" y="96078"/>
            <a:ext cx="9396591" cy="96992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6">
                    <a:lumMod val="25000"/>
                  </a:schemeClr>
                </a:solidFill>
              </a:rPr>
              <a:t>Infrastructure Products That Charge Any Type Of Vehicle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4633F-B492-1D06-BFE8-B3B8A4C08570}"/>
              </a:ext>
            </a:extLst>
          </p:cNvPr>
          <p:cNvSpPr txBox="1"/>
          <p:nvPr/>
        </p:nvSpPr>
        <p:spPr>
          <a:xfrm>
            <a:off x="1116014" y="1523703"/>
            <a:ext cx="9412633" cy="327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  <a:buClr>
                <a:schemeClr val="accent1"/>
              </a:buClr>
            </a:pPr>
            <a:r>
              <a:rPr lang="en-US" sz="2400" b="1" dirty="0">
                <a:cs typeface="Poppins" pitchFamily="2" charset="77"/>
              </a:rPr>
              <a:t>Bigger TAM than typical EV charging company as a result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0617BD-9974-A56F-A34F-23E03EC605BE}"/>
              </a:ext>
            </a:extLst>
          </p:cNvPr>
          <p:cNvGrpSpPr/>
          <p:nvPr/>
        </p:nvGrpSpPr>
        <p:grpSpPr>
          <a:xfrm>
            <a:off x="1132056" y="2266142"/>
            <a:ext cx="9396591" cy="3097183"/>
            <a:chOff x="0" y="1712442"/>
            <a:chExt cx="12188825" cy="4017525"/>
          </a:xfrm>
        </p:grpSpPr>
        <p:pic>
          <p:nvPicPr>
            <p:cNvPr id="14" name="Picture 13" descr="A group of motorcycles parked in front of a building&#10;&#10;Description automatically generated with medium confidence">
              <a:extLst>
                <a:ext uri="{FF2B5EF4-FFF2-40B4-BE49-F238E27FC236}">
                  <a16:creationId xmlns:a16="http://schemas.microsoft.com/office/drawing/2014/main" id="{EA1F6562-DD0D-4CC8-BE8C-6F61EE051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3392254" y="1716592"/>
              <a:ext cx="1997293" cy="2327170"/>
            </a:xfrm>
            <a:prstGeom prst="rect">
              <a:avLst/>
            </a:prstGeom>
            <a:noFill/>
          </p:spPr>
        </p:pic>
        <p:pic>
          <p:nvPicPr>
            <p:cNvPr id="15" name="Picture 14" descr="A picture containing solar cell, table, line, several&#10;&#10;Description automatically generated">
              <a:extLst>
                <a:ext uri="{FF2B5EF4-FFF2-40B4-BE49-F238E27FC236}">
                  <a16:creationId xmlns:a16="http://schemas.microsoft.com/office/drawing/2014/main" id="{CD9AB52D-AF67-824C-951B-C6097C37F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1785" y="1714517"/>
              <a:ext cx="2478875" cy="2327169"/>
            </a:xfrm>
            <a:prstGeom prst="rect">
              <a:avLst/>
            </a:prstGeom>
            <a:noFill/>
          </p:spPr>
        </p:pic>
        <p:pic>
          <p:nvPicPr>
            <p:cNvPr id="16" name="Picture 2" descr="Beam-CEO and Pilot by Pipistrel-Flying on Sunshine">
              <a:extLst>
                <a:ext uri="{FF2B5EF4-FFF2-40B4-BE49-F238E27FC236}">
                  <a16:creationId xmlns:a16="http://schemas.microsoft.com/office/drawing/2014/main" id="{5D868C65-36CB-ADB6-86E2-8013657FB7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 bwMode="auto">
            <a:xfrm>
              <a:off x="8016303" y="1720742"/>
              <a:ext cx="4172522" cy="4009224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7" name="Picture 16" descr="Solar panels on a roof&#10;&#10;Description automatically generated with medium confidence">
              <a:extLst>
                <a:ext uri="{FF2B5EF4-FFF2-40B4-BE49-F238E27FC236}">
                  <a16:creationId xmlns:a16="http://schemas.microsoft.com/office/drawing/2014/main" id="{CE5F4978-15EB-28DB-F710-A7802E303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7202" y="4114801"/>
              <a:ext cx="3163458" cy="1615166"/>
            </a:xfrm>
            <a:prstGeom prst="rect">
              <a:avLst/>
            </a:prstGeom>
          </p:spPr>
        </p:pic>
        <p:pic>
          <p:nvPicPr>
            <p:cNvPr id="18" name="Picture 17" descr="A person standing next to a traffic light&#10;&#10;Description automatically generated with medium confidence">
              <a:extLst>
                <a:ext uri="{FF2B5EF4-FFF2-40B4-BE49-F238E27FC236}">
                  <a16:creationId xmlns:a16="http://schemas.microsoft.com/office/drawing/2014/main" id="{E7C27C42-2B2D-9197-9949-D55EFD6A1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114801"/>
              <a:ext cx="4703092" cy="161516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60BF05C-263E-2039-40C9-A566FE5B5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712442"/>
              <a:ext cx="3271490" cy="2331319"/>
            </a:xfrm>
            <a:prstGeom prst="rect">
              <a:avLst/>
            </a:prstGeom>
          </p:spPr>
        </p:pic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D2E10C1-EEEC-929F-85E3-4E82720660B9}"/>
              </a:ext>
            </a:extLst>
          </p:cNvPr>
          <p:cNvSpPr txBox="1">
            <a:spLocks/>
          </p:cNvSpPr>
          <p:nvPr/>
        </p:nvSpPr>
        <p:spPr>
          <a:xfrm>
            <a:off x="0" y="6123483"/>
            <a:ext cx="12192000" cy="3111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14000"/>
              </a:lnSpc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chemeClr val="bg1"/>
                </a:solidFill>
              </a:rPr>
              <a:t>NASDAQ: BEEM,BEEMW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0E8AEA2-8854-87DE-ADD3-30CB70EE237A}"/>
              </a:ext>
            </a:extLst>
          </p:cNvPr>
          <p:cNvSpPr txBox="1">
            <a:spLocks/>
          </p:cNvSpPr>
          <p:nvPr/>
        </p:nvSpPr>
        <p:spPr>
          <a:xfrm>
            <a:off x="11045238" y="6207426"/>
            <a:ext cx="976312" cy="311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75E57BC-6E8E-4CB8-BADB-6BA7A5A51249}" type="slidenum">
              <a:rPr lang="en-GB" sz="1200" smtClean="0">
                <a:solidFill>
                  <a:schemeClr val="bg1"/>
                </a:solidFill>
              </a:rPr>
              <a:pPr algn="r"/>
              <a:t>7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9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0E6659-9DE3-B641-9A6C-84EDA55DC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35200" y="6178551"/>
            <a:ext cx="5945188" cy="311150"/>
          </a:xfrm>
        </p:spPr>
        <p:txBody>
          <a:bodyPr/>
          <a:lstStyle/>
          <a:p>
            <a:r>
              <a:rPr lang="en-GB" dirty="0"/>
              <a:t>NASDAQ: BEEM,BEEMW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95EA5-ADD8-C0E6-8D6B-115CB6EF20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28" y="0"/>
            <a:ext cx="12210628" cy="6858000"/>
          </a:xfrm>
          <a:prstGeom prst="rect">
            <a:avLst/>
          </a:prstGeom>
          <a:ln>
            <a:noFill/>
          </a:ln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8A33C535-17DF-7067-0C1A-EDB44F8D9EB8}"/>
              </a:ext>
            </a:extLst>
          </p:cNvPr>
          <p:cNvSpPr txBox="1">
            <a:spLocks/>
          </p:cNvSpPr>
          <p:nvPr/>
        </p:nvSpPr>
        <p:spPr>
          <a:xfrm>
            <a:off x="1478646" y="189694"/>
            <a:ext cx="6629312" cy="715725"/>
          </a:xfrm>
          <a:prstGeom prst="rect">
            <a:avLst/>
          </a:prstGeom>
        </p:spPr>
        <p:txBody>
          <a:bodyPr vert="horz" lIns="0" tIns="0" rIns="0" bIns="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Ruggedized for Extreme Environments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66E5D-1D0F-6C83-C8B8-8D32D148B72A}"/>
              </a:ext>
            </a:extLst>
          </p:cNvPr>
          <p:cNvSpPr/>
          <p:nvPr/>
        </p:nvSpPr>
        <p:spPr>
          <a:xfrm>
            <a:off x="-18629" y="3413925"/>
            <a:ext cx="4219153" cy="201715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algn="ctr">
              <a:lnSpc>
                <a:spcPts val="3060"/>
              </a:lnSpc>
            </a:pPr>
            <a:r>
              <a:rPr lang="en-US" sz="2400" b="1" dirty="0">
                <a:solidFill>
                  <a:schemeClr val="accent3"/>
                </a:solidFill>
                <a:latin typeface="Avenir Next" panose="020B0503020202020204" pitchFamily="34" charset="0"/>
                <a:cs typeface="Poppins" pitchFamily="2" charset="77"/>
              </a:rPr>
              <a:t>EV ARC™ Systems Deployed on </a:t>
            </a:r>
          </a:p>
          <a:p>
            <a:pPr algn="ctr">
              <a:lnSpc>
                <a:spcPts val="3060"/>
              </a:lnSpc>
            </a:pPr>
            <a:r>
              <a:rPr lang="en-US" sz="2400" b="1" dirty="0">
                <a:solidFill>
                  <a:schemeClr val="accent3"/>
                </a:solidFill>
                <a:latin typeface="Avenir Next" panose="020B0503020202020204" pitchFamily="34" charset="0"/>
                <a:cs typeface="Poppins" pitchFamily="2" charset="77"/>
              </a:rPr>
              <a:t>US Marine Corps Bases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FB09E-F673-4D2F-A6D4-AE980DA2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0428DB4-4A91-6D01-8CC6-31D61E860ABD}"/>
              </a:ext>
            </a:extLst>
          </p:cNvPr>
          <p:cNvSpPr txBox="1">
            <a:spLocks/>
          </p:cNvSpPr>
          <p:nvPr/>
        </p:nvSpPr>
        <p:spPr>
          <a:xfrm>
            <a:off x="9239294" y="6060302"/>
            <a:ext cx="1709694" cy="54764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14000"/>
              </a:lnSpc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NASDAQ: BEEM,BEEMW</a:t>
            </a:r>
          </a:p>
        </p:txBody>
      </p:sp>
    </p:spTree>
    <p:extLst>
      <p:ext uri="{BB962C8B-B14F-4D97-AF65-F5344CB8AC3E}">
        <p14:creationId xmlns:p14="http://schemas.microsoft.com/office/powerpoint/2010/main" val="33354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91EE9-C3ED-A1D2-9BD6-8D334342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7BC-6E8E-4CB8-BADB-6BA7A5A51249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8728F-8A31-6FC4-B796-1EABCC6BB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374" y="926352"/>
            <a:ext cx="3855668" cy="2755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9E002C-104D-3AC4-3888-5C7C822CC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423" y="3941446"/>
            <a:ext cx="3858817" cy="2755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5B36C-345B-B7C4-4F1A-4652A1B60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04" y="556767"/>
            <a:ext cx="3381481" cy="1947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F7CF9-11B6-1181-E836-337AF26AD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633" y="2622835"/>
            <a:ext cx="5569424" cy="41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7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eam Global Office Theme">
  <a:themeElements>
    <a:clrScheme name="Custom 443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C31725"/>
      </a:accent1>
      <a:accent2>
        <a:srgbClr val="EC672C"/>
      </a:accent2>
      <a:accent3>
        <a:srgbClr val="F5D840"/>
      </a:accent3>
      <a:accent4>
        <a:srgbClr val="95C11F"/>
      </a:accent4>
      <a:accent5>
        <a:srgbClr val="008340"/>
      </a:accent5>
      <a:accent6>
        <a:srgbClr val="6AA9DD"/>
      </a:accent6>
      <a:hlink>
        <a:srgbClr val="0563C1"/>
      </a:hlink>
      <a:folHlink>
        <a:srgbClr val="954F72"/>
      </a:folHlink>
    </a:clrScheme>
    <a:fontScheme name="Custom 9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am Global Office Theme" id="{C68B0C8C-CF62-4324-A4E3-ADD13958307E}" vid="{796E2EB2-1E28-4041-9514-307EB40A97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24</TotalTime>
  <Words>845</Words>
  <Application>Microsoft Macintosh PowerPoint</Application>
  <PresentationFormat>Widescreen</PresentationFormat>
  <Paragraphs>150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-webkit-standard</vt:lpstr>
      <vt:lpstr>Aptos</vt:lpstr>
      <vt:lpstr>Arial</vt:lpstr>
      <vt:lpstr>Avenir Next</vt:lpstr>
      <vt:lpstr>Calibri</vt:lpstr>
      <vt:lpstr>Poppins</vt:lpstr>
      <vt:lpstr>Wingdings</vt:lpstr>
      <vt:lpstr>Beam Global Office Theme</vt:lpstr>
      <vt:lpstr>Energy Storage and Solar Wall Street Green Summit 2024 Desmond Wheatley President and CEO Beam Global</vt:lpstr>
      <vt:lpstr>PowerPoint Presentation</vt:lpstr>
      <vt:lpstr>Clean Mobility Core Offerings</vt:lpstr>
      <vt:lpstr>Scalable EV Charging Infrastructure with shortest deployment time</vt:lpstr>
      <vt:lpstr>WHY WE FOCUS ON:</vt:lpstr>
      <vt:lpstr>Infrastructure Products That Support Any Quality Brand of EV Charger</vt:lpstr>
      <vt:lpstr>Infrastructure Products That Charge Any Type Of Vehicle</vt:lpstr>
      <vt:lpstr>PowerPoint Presentation</vt:lpstr>
      <vt:lpstr>PowerPoint Presentation</vt:lpstr>
      <vt:lpstr>EV ARC™ 2020 Off-Grid Emergency Power</vt:lpstr>
      <vt:lpstr>Emergency Preparedness for First Responders</vt:lpstr>
      <vt:lpstr>Beam AllCell™  Energy Storage Solutions</vt:lpstr>
      <vt:lpstr>Markets We Specialize In</vt:lpstr>
      <vt:lpstr>Hundreds of Beam Global EV Charging Products Deployed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 ARC Redeployed for COVID Test Site</dc:title>
  <dc:creator>Sandra Peterson</dc:creator>
  <cp:lastModifiedBy>Desmond Wheatley</cp:lastModifiedBy>
  <cp:revision>3</cp:revision>
  <dcterms:created xsi:type="dcterms:W3CDTF">2024-03-13T00:18:44Z</dcterms:created>
  <dcterms:modified xsi:type="dcterms:W3CDTF">2024-03-13T12:42:09Z</dcterms:modified>
</cp:coreProperties>
</file>