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5.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7.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8.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9.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948" r:id="rId5"/>
    <p:sldMasterId id="2147483985" r:id="rId6"/>
    <p:sldMasterId id="2147484027" r:id="rId7"/>
    <p:sldMasterId id="2147484106" r:id="rId8"/>
    <p:sldMasterId id="2147484146" r:id="rId9"/>
    <p:sldMasterId id="2147484149" r:id="rId10"/>
    <p:sldMasterId id="2147484152" r:id="rId11"/>
    <p:sldMasterId id="2147484197" r:id="rId12"/>
    <p:sldMasterId id="2147484219" r:id="rId13"/>
  </p:sldMasterIdLst>
  <p:notesMasterIdLst>
    <p:notesMasterId r:id="rId19"/>
  </p:notesMasterIdLst>
  <p:handoutMasterIdLst>
    <p:handoutMasterId r:id="rId20"/>
  </p:handoutMasterIdLst>
  <p:sldIdLst>
    <p:sldId id="6570" r:id="rId14"/>
    <p:sldId id="2147475643" r:id="rId15"/>
    <p:sldId id="2147475644" r:id="rId16"/>
    <p:sldId id="2147475645" r:id="rId17"/>
    <p:sldId id="21474756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32" clrIdx="0">
    <p:extLst>
      <p:ext uri="{19B8F6BF-5375-455C-9EA6-DF929625EA0E}">
        <p15:presenceInfo xmlns:p15="http://schemas.microsoft.com/office/powerpoint/2012/main" userId="S::Lorraine.Hackett@mazars.co.uk::8f887e52-e25d-47ae-995a-f8080a42c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9CAA"/>
    <a:srgbClr val="67676F"/>
    <a:srgbClr val="0070CE"/>
    <a:srgbClr val="4C5767"/>
    <a:srgbClr val="B0947C"/>
    <a:srgbClr val="4B4744"/>
    <a:srgbClr val="272733"/>
    <a:srgbClr val="003247"/>
    <a:srgbClr val="051721"/>
    <a:srgbClr val="00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660"/>
  </p:normalViewPr>
  <p:slideViewPr>
    <p:cSldViewPr snapToGrid="0">
      <p:cViewPr varScale="1">
        <p:scale>
          <a:sx n="105" d="100"/>
          <a:sy n="105" d="100"/>
        </p:scale>
        <p:origin x="1296" y="102"/>
      </p:cViewPr>
      <p:guideLst>
        <p:guide pos="3840"/>
        <p:guide orient="horz" pos="213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3/4/2024</a:t>
            </a:fld>
            <a:endParaRPr lang="en-US"/>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a:t>
            </a:fld>
            <a:endParaRPr lang="en-US"/>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a:t>
            </a:fld>
            <a:endParaRPr lang="en-US"/>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mazars.com/"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zars.com/" TargetMode="External"/><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6000" y="2420938"/>
            <a:ext cx="5633836"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6000" y="1571017"/>
            <a:ext cx="5633836"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6000" y="3429213"/>
            <a:ext cx="5633835" cy="360000"/>
          </a:xfrm>
        </p:spPr>
        <p:txBody>
          <a:bodyPr lIns="0" tIns="0" rIns="0">
            <a:noAutofit/>
          </a:bodyPr>
          <a:lstStyle>
            <a:lvl1pPr marL="0" indent="0">
              <a:buNone/>
              <a:defRPr sz="18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2" pos="3840">
          <p15:clr>
            <a:srgbClr val="FBAE40"/>
          </p15:clr>
        </p15:guide>
        <p15:guide id="5" pos="3749" userDrawn="1">
          <p15:clr>
            <a:srgbClr val="FBAE40"/>
          </p15:clr>
        </p15:guide>
        <p15:guide id="6" pos="189" userDrawn="1">
          <p15:clr>
            <a:srgbClr val="FBAE40"/>
          </p15:clr>
        </p15:guide>
        <p15:guide id="11" orient="horz" pos="3816" userDrawn="1">
          <p15:clr>
            <a:srgbClr val="FBAE40"/>
          </p15:clr>
        </p15:guide>
        <p15:guide id="1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
        <p:nvSpPr>
          <p:cNvPr id="2" name="Text Placeholder 16">
            <a:extLst>
              <a:ext uri="{FF2B5EF4-FFF2-40B4-BE49-F238E27FC236}">
                <a16:creationId xmlns:a16="http://schemas.microsoft.com/office/drawing/2014/main" id="{4145E7A0-2156-7A4B-71A6-5E2AC632C33C}"/>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Tree>
    <p:extLst>
      <p:ext uri="{BB962C8B-B14F-4D97-AF65-F5344CB8AC3E}">
        <p14:creationId xmlns:p14="http://schemas.microsoft.com/office/powerpoint/2010/main" val="4097226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639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Tree>
    <p:extLst>
      <p:ext uri="{BB962C8B-B14F-4D97-AF65-F5344CB8AC3E}">
        <p14:creationId xmlns:p14="http://schemas.microsoft.com/office/powerpoint/2010/main" val="17097083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a:solidFill>
                  <a:srgbClr val="FF0000"/>
                </a:solidFill>
              </a:rPr>
              <a:t>CLOSING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 we recommend this be the same as the title page or one of our secondary </a:t>
            </a:r>
            <a:r>
              <a:rPr lang="en-US" sz="1400" err="1">
                <a:solidFill>
                  <a:srgbClr val="FF0000"/>
                </a:solidFill>
              </a:rPr>
              <a:t>colours</a:t>
            </a:r>
            <a:endParaRPr lang="en-US" sz="1400">
              <a:solidFill>
                <a:srgbClr val="FF0000"/>
              </a:solidFill>
            </a:endParaRPr>
          </a:p>
          <a:p>
            <a:pPr marL="342900" indent="-342900" algn="l">
              <a:buFont typeface="+mj-lt"/>
              <a:buAutoNum type="arabicPeriod"/>
            </a:pPr>
            <a:r>
              <a:rPr lang="en-US" sz="1400">
                <a:solidFill>
                  <a:srgbClr val="FF0000"/>
                </a:solidFill>
              </a:rPr>
              <a:t>Fill in text boxes with correct information</a:t>
            </a:r>
          </a:p>
          <a:p>
            <a:pPr marL="342900" indent="-342900" algn="l">
              <a:buFont typeface="+mj-lt"/>
              <a:buAutoNum type="arabicPeriod"/>
            </a:pPr>
            <a:r>
              <a:rPr lang="en-US" sz="1400">
                <a:solidFill>
                  <a:srgbClr val="FF0000"/>
                </a:solidFill>
              </a:rPr>
              <a:t>If your presentation requires a disclaimer please add it beneath the address. </a:t>
            </a:r>
          </a:p>
          <a:p>
            <a:pPr marL="342900" indent="-342900" algn="l">
              <a:buFont typeface="+mj-lt"/>
              <a:buAutoNum type="arabicPeriod"/>
            </a:pPr>
            <a:r>
              <a:rPr lang="en-US" sz="1400">
                <a:solidFill>
                  <a:srgbClr val="FF0000"/>
                </a:solidFill>
              </a:rPr>
              <a:t>DO NOT DELETE THE CONTACTS PAGE. IF YOU DO SO IN ERROR, PLEASE ENSURE YOU REPLACE IT WITH THE CORRECT TEXT.</a:t>
            </a: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Tree>
    <p:extLst>
      <p:ext uri="{BB962C8B-B14F-4D97-AF65-F5344CB8AC3E}">
        <p14:creationId xmlns:p14="http://schemas.microsoft.com/office/powerpoint/2010/main" val="114458655"/>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Alternative static contact slid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pic>
        <p:nvPicPr>
          <p:cNvPr id="6" name="Image 3">
            <a:extLst>
              <a:ext uri="{FF2B5EF4-FFF2-40B4-BE49-F238E27FC236}">
                <a16:creationId xmlns:a16="http://schemas.microsoft.com/office/drawing/2014/main" id="{621FB167-2E39-6B97-0B94-F36BE8FF0A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339331033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lternative Editable contacts slid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a:solidFill>
                  <a:srgbClr val="FF0000"/>
                </a:solidFill>
              </a:rPr>
              <a:t>CLOSING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 we recommend this be the same as the title page or one of our secondary </a:t>
            </a:r>
            <a:r>
              <a:rPr lang="en-US" sz="1400" err="1">
                <a:solidFill>
                  <a:srgbClr val="FF0000"/>
                </a:solidFill>
              </a:rPr>
              <a:t>colours</a:t>
            </a:r>
            <a:endParaRPr lang="en-US" sz="1400">
              <a:solidFill>
                <a:srgbClr val="FF0000"/>
              </a:solidFill>
            </a:endParaRPr>
          </a:p>
          <a:p>
            <a:pPr marL="342900" indent="-342900" algn="l">
              <a:buFont typeface="+mj-lt"/>
              <a:buAutoNum type="arabicPeriod"/>
            </a:pPr>
            <a:r>
              <a:rPr lang="en-US" sz="1400">
                <a:solidFill>
                  <a:srgbClr val="FF0000"/>
                </a:solidFill>
              </a:rPr>
              <a:t>Fill in text boxes with correct information</a:t>
            </a:r>
          </a:p>
          <a:p>
            <a:pPr marL="342900" indent="-342900" algn="l">
              <a:buFont typeface="+mj-lt"/>
              <a:buAutoNum type="arabicPeriod"/>
            </a:pPr>
            <a:r>
              <a:rPr lang="en-US" sz="1400">
                <a:solidFill>
                  <a:srgbClr val="FF0000"/>
                </a:solidFill>
              </a:rPr>
              <a:t>If your presentation requires a disclaimer please add it beneath the address. </a:t>
            </a:r>
          </a:p>
          <a:p>
            <a:pPr marL="342900" indent="-342900" algn="l">
              <a:buFont typeface="+mj-lt"/>
              <a:buAutoNum type="arabicPeriod"/>
            </a:pPr>
            <a:r>
              <a:rPr lang="en-US" sz="1400">
                <a:solidFill>
                  <a:srgbClr val="FF0000"/>
                </a:solidFill>
              </a:rPr>
              <a:t>DO NOT DELETE THE CONTACTS PAGE. IF YOU DO SO IN ERROR, PLEASE ENSURE YOU REPLACE IT WITH THE CORRECT TEXT.</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pic>
        <p:nvPicPr>
          <p:cNvPr id="7" name="Image 3">
            <a:extLst>
              <a:ext uri="{FF2B5EF4-FFF2-40B4-BE49-F238E27FC236}">
                <a16:creationId xmlns:a16="http://schemas.microsoft.com/office/drawing/2014/main" id="{E2D55C9C-A15D-9BA9-6DDE-D8E2E32196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337872094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1400178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p15:clr>
            <a:srgbClr val="FBAE40"/>
          </p15:clr>
        </p15:guide>
        <p15:guide id="4" orient="horz" pos="98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17718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a:t>Section 1 title</a:t>
            </a:r>
          </a:p>
          <a:p>
            <a:pPr lvl="0"/>
            <a:r>
              <a:rPr lang="en-US"/>
              <a:t>Section 2 title</a:t>
            </a:r>
          </a:p>
          <a:p>
            <a:pPr lvl="0"/>
            <a:r>
              <a:rPr lang="en-US"/>
              <a:t>Section 3 title</a:t>
            </a:r>
          </a:p>
          <a:p>
            <a:pPr lvl="0"/>
            <a:r>
              <a:rPr lang="en-US"/>
              <a:t>Section 4 title</a:t>
            </a:r>
          </a:p>
          <a:p>
            <a:pPr lvl="0"/>
            <a:r>
              <a:rPr lang="en-US"/>
              <a:t>Section 5 title</a:t>
            </a:r>
          </a:p>
          <a:p>
            <a:pPr lvl="0"/>
            <a:r>
              <a:rPr lang="en-US"/>
              <a:t>Section 6 title</a:t>
            </a:r>
          </a:p>
          <a:p>
            <a:pPr lvl="0"/>
            <a:r>
              <a:rPr lang="en-US"/>
              <a:t>Section 7 title</a:t>
            </a:r>
          </a:p>
          <a:p>
            <a:pPr lvl="0"/>
            <a:r>
              <a:rPr lang="en-US"/>
              <a:t>Section 8 title</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Agenda</a:t>
            </a:r>
          </a:p>
        </p:txBody>
      </p:sp>
    </p:spTree>
    <p:extLst>
      <p:ext uri="{BB962C8B-B14F-4D97-AF65-F5344CB8AC3E}">
        <p14:creationId xmlns:p14="http://schemas.microsoft.com/office/powerpoint/2010/main" val="41675155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Add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GB" sz="1400" noProof="0">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9988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43BA56E-F93E-A89F-926E-67ACAE4DA1ED}"/>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50232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5770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130084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72398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14504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79477"/>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736416"/>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2334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0220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Tree>
    <p:extLst>
      <p:ext uri="{BB962C8B-B14F-4D97-AF65-F5344CB8AC3E}">
        <p14:creationId xmlns:p14="http://schemas.microsoft.com/office/powerpoint/2010/main" val="227013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Tree>
    <p:extLst>
      <p:ext uri="{BB962C8B-B14F-4D97-AF65-F5344CB8AC3E}">
        <p14:creationId xmlns:p14="http://schemas.microsoft.com/office/powerpoint/2010/main" val="28910412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50975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62868050"/>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2</a:t>
            </a:r>
          </a:p>
        </p:txBody>
      </p:sp>
    </p:spTree>
    <p:extLst>
      <p:ext uri="{BB962C8B-B14F-4D97-AF65-F5344CB8AC3E}">
        <p14:creationId xmlns:p14="http://schemas.microsoft.com/office/powerpoint/2010/main" val="105872199"/>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06804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9859052"/>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249815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8653180"/>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781692"/>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7515721"/>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252EB7C7-6657-5112-FFE0-2E81C5978DB1}"/>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Tree>
    <p:extLst>
      <p:ext uri="{BB962C8B-B14F-4D97-AF65-F5344CB8AC3E}">
        <p14:creationId xmlns:p14="http://schemas.microsoft.com/office/powerpoint/2010/main" val="2135968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a:t>Ensure picture border </a:t>
            </a:r>
            <a:r>
              <a:rPr lang="en-GB" noProof="0"/>
              <a:t>colour</a:t>
            </a:r>
            <a:r>
              <a:rPr lang="en-US"/>
              <a:t> matches image using the Mazars </a:t>
            </a:r>
            <a:r>
              <a:rPr lang="en-GB" noProof="0"/>
              <a:t>colour</a:t>
            </a:r>
            <a:r>
              <a:rPr lang="en-US"/>
              <a:t>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Tree>
    <p:extLst>
      <p:ext uri="{BB962C8B-B14F-4D97-AF65-F5344CB8AC3E}">
        <p14:creationId xmlns:p14="http://schemas.microsoft.com/office/powerpoint/2010/main" val="9992093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97814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2565807"/>
      </p:ext>
    </p:extLst>
  </p:cSld>
  <p:clrMapOvr>
    <a:masterClrMapping/>
  </p:clrMapOvr>
  <p:extLst>
    <p:ext uri="{DCECCB84-F9BA-43D5-87BE-67443E8EF086}">
      <p15:sldGuideLst xmlns:p15="http://schemas.microsoft.com/office/powerpoint/2012/main">
        <p15:guide id="1" pos="2640">
          <p15:clr>
            <a:srgbClr val="FBAE40"/>
          </p15:clr>
        </p15:guide>
        <p15:guide id="2" pos="508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350143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614994"/>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8855897"/>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3794740386"/>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742966"/>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294498"/>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BBD70DB-D544-817E-76F8-D4AAA98185EE}"/>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981658"/>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pos="3840">
          <p15:clr>
            <a:srgbClr val="FBAE40"/>
          </p15:clr>
        </p15:guide>
        <p15:guide id="4" orient="horz" pos="268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2265833777"/>
      </p:ext>
    </p:extLst>
  </p:cSld>
  <p:clrMapOvr>
    <a:masterClrMapping/>
  </p:clrMapOvr>
  <p:extLst>
    <p:ext uri="{DCECCB84-F9BA-43D5-87BE-67443E8EF086}">
      <p15:sldGuideLst xmlns:p15="http://schemas.microsoft.com/office/powerpoint/2012/main">
        <p15:guide id="3" pos="3840">
          <p15:clr>
            <a:srgbClr val="FBAE40"/>
          </p15:clr>
        </p15:guide>
        <p15:guide id="4" orient="horz" pos="271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Tree>
    <p:extLst>
      <p:ext uri="{BB962C8B-B14F-4D97-AF65-F5344CB8AC3E}">
        <p14:creationId xmlns:p14="http://schemas.microsoft.com/office/powerpoint/2010/main" val="1901246719"/>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a:t>Please visit the Global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spTree>
    <p:extLst>
      <p:ext uri="{BB962C8B-B14F-4D97-AF65-F5344CB8AC3E}">
        <p14:creationId xmlns:p14="http://schemas.microsoft.com/office/powerpoint/2010/main" val="24334093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en-US"/>
              <a:t>Click icon to add chart</a:t>
            </a:r>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955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4412522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EB95-3DEB-4265-B3FB-AB181CFBAADC}"/>
              </a:ext>
            </a:extLst>
          </p:cNvPr>
          <p:cNvSpPr>
            <a:spLocks noGrp="1"/>
          </p:cNvSpPr>
          <p:nvPr>
            <p:ph type="dt" sz="half" idx="10"/>
          </p:nvPr>
        </p:nvSpPr>
        <p:spPr/>
        <p:txBody>
          <a:bodyPr/>
          <a:lstStyle/>
          <a:p>
            <a:fld id="{9F1348F3-D1DB-4B22-82F2-A286FDC2EEA4}" type="datetime3">
              <a:rPr lang="en-US" smtClean="0"/>
              <a:t>4 March 2024</a:t>
            </a:fld>
            <a:endParaRPr lang="en-US"/>
          </a:p>
        </p:txBody>
      </p:sp>
      <p:sp>
        <p:nvSpPr>
          <p:cNvPr id="3" name="Footer Placeholder 2">
            <a:extLst>
              <a:ext uri="{FF2B5EF4-FFF2-40B4-BE49-F238E27FC236}">
                <a16:creationId xmlns:a16="http://schemas.microsoft.com/office/drawing/2014/main" id="{60392AE3-5AE4-42AA-B3C0-1C1A9C40E8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D6C1FE-8A27-4D9B-BCFA-A5B770253571}"/>
              </a:ext>
            </a:extLst>
          </p:cNvPr>
          <p:cNvSpPr>
            <a:spLocks noGrp="1"/>
          </p:cNvSpPr>
          <p:nvPr>
            <p:ph type="sldNum" sz="quarter" idx="12"/>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15300045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Date, Year</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1423926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4 March 2024</a:t>
            </a:fld>
            <a:endParaRPr lang="en-US"/>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2023</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Mazars is an internationally integrated partnership, </a:t>
            </a:r>
            <a:r>
              <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rPr>
              <a:t>specialising</a:t>
            </a: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 in audit, accountancy, advisory, tax and legal services*. Operating in over 95 countries and territories around the world, we draw on the expertise of more than 47,000 professionals – 30,000+ in Mazars’ integrated partnership and 17,000+ via the Mazars North America Alliance – to assist clients of all sizes at every stage in their development.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*where permitted under applicable country laws.</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Tree>
    <p:extLst>
      <p:ext uri="{BB962C8B-B14F-4D97-AF65-F5344CB8AC3E}">
        <p14:creationId xmlns:p14="http://schemas.microsoft.com/office/powerpoint/2010/main" val="413656828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a:solidFill>
                  <a:srgbClr val="FF0000"/>
                </a:solidFill>
              </a:rPr>
              <a:t>CLOSING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 we recommend this be the same as the title page or one of our secondary </a:t>
            </a:r>
            <a:r>
              <a:rPr lang="en-GB" sz="1400" noProof="0">
                <a:solidFill>
                  <a:srgbClr val="FF0000"/>
                </a:solidFill>
              </a:rPr>
              <a:t>colours</a:t>
            </a:r>
          </a:p>
          <a:p>
            <a:pPr marL="342900" indent="-342900" algn="l">
              <a:buFont typeface="+mj-lt"/>
              <a:buAutoNum type="arabicPeriod"/>
            </a:pPr>
            <a:r>
              <a:rPr lang="en-US" sz="1400">
                <a:solidFill>
                  <a:srgbClr val="FF0000"/>
                </a:solidFill>
              </a:rPr>
              <a:t>Fill in text boxes with correct information</a:t>
            </a:r>
          </a:p>
          <a:p>
            <a:pPr marL="342900" indent="-342900" algn="l">
              <a:buFont typeface="+mj-lt"/>
              <a:buAutoNum type="arabicPeriod"/>
            </a:pPr>
            <a:r>
              <a:rPr lang="en-US" sz="1400">
                <a:solidFill>
                  <a:srgbClr val="FF0000"/>
                </a:solidFill>
              </a:rPr>
              <a:t>Ensure you include the latest boilerplate text (refer to GBH&gt;Presenting Mazars for the latest version)</a:t>
            </a:r>
          </a:p>
          <a:p>
            <a:pPr marL="342900" indent="-342900" algn="l">
              <a:buFont typeface="+mj-lt"/>
              <a:buAutoNum type="arabicPeriod"/>
            </a:pPr>
            <a:r>
              <a:rPr lang="en-US" sz="1400">
                <a:solidFill>
                  <a:srgbClr val="FF0000"/>
                </a:solidFill>
              </a:rPr>
              <a:t>If your presentation requires a disclaimer as well as the standard Mazars boilerplate, please add it beneath the boilerplate text. </a:t>
            </a:r>
          </a:p>
          <a:p>
            <a:pPr marL="342900" indent="-342900" algn="l">
              <a:buFont typeface="+mj-lt"/>
              <a:buAutoNum type="arabicPeriod"/>
            </a:pPr>
            <a:r>
              <a:rPr lang="en-US" sz="1400">
                <a:solidFill>
                  <a:srgbClr val="FF0000"/>
                </a:solidFill>
              </a:rPr>
              <a:t>DO NOT DELETE THE CONTACTS PAGE. IF YOU DO SO IN ERROR, PLEASE ENSURE YOU REPLACE IT WITH THE CORRECT TEXT.</a:t>
            </a: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326122"/>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a:t>www.mazars.com</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4 March 2024</a:t>
            </a:fld>
            <a:endParaRPr lang="en-US"/>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hasCustomPrompt="1"/>
          </p:nvPr>
        </p:nvSpPr>
        <p:spPr>
          <a:xfrm>
            <a:off x="304800" y="347040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boilerplate here (see GBH&gt;Presenting Mazars for the latest version (updated annually in January)</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2021</a:t>
            </a:r>
          </a:p>
        </p:txBody>
      </p:sp>
      <p:sp>
        <p:nvSpPr>
          <p:cNvPr id="16" name="Text Placeholder 31">
            <a:extLst>
              <a:ext uri="{FF2B5EF4-FFF2-40B4-BE49-F238E27FC236}">
                <a16:creationId xmlns:a16="http://schemas.microsoft.com/office/drawing/2014/main" id="{7BE62CE9-7F6B-4EA3-BF27-92E9F24A1FA7}"/>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Tree>
    <p:extLst>
      <p:ext uri="{BB962C8B-B14F-4D97-AF65-F5344CB8AC3E}">
        <p14:creationId xmlns:p14="http://schemas.microsoft.com/office/powerpoint/2010/main" val="121842077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Espace réservé de la date 2">
            <a:extLst>
              <a:ext uri="{FF2B5EF4-FFF2-40B4-BE49-F238E27FC236}">
                <a16:creationId xmlns:a16="http://schemas.microsoft.com/office/drawing/2014/main" id="{E5500A3A-B52A-4DC3-90AE-46470429D9B8}"/>
              </a:ext>
            </a:extLst>
          </p:cNvPr>
          <p:cNvSpPr>
            <a:spLocks noGrp="1"/>
          </p:cNvSpPr>
          <p:nvPr>
            <p:ph type="dt" sz="half" idx="30"/>
          </p:nvPr>
        </p:nvSpPr>
        <p:spPr/>
        <p:txBody>
          <a:bodyPr/>
          <a:lstStyle/>
          <a:p>
            <a:endParaRPr lang="en-US"/>
          </a:p>
        </p:txBody>
      </p:sp>
      <p:sp>
        <p:nvSpPr>
          <p:cNvPr id="5" name="Espace réservé du pied de page 4">
            <a:extLst>
              <a:ext uri="{FF2B5EF4-FFF2-40B4-BE49-F238E27FC236}">
                <a16:creationId xmlns:a16="http://schemas.microsoft.com/office/drawing/2014/main" id="{CDC3021F-371D-46C3-B220-8FB47642C07A}"/>
              </a:ext>
            </a:extLst>
          </p:cNvPr>
          <p:cNvSpPr>
            <a:spLocks noGrp="1"/>
          </p:cNvSpPr>
          <p:nvPr>
            <p:ph type="ftr" sz="quarter" idx="31"/>
          </p:nvPr>
        </p:nvSpPr>
        <p:spPr/>
        <p:txBody>
          <a:bodyPr/>
          <a:lstStyle/>
          <a:p>
            <a:endParaRPr lang="en-GB"/>
          </a:p>
        </p:txBody>
      </p:sp>
      <p:sp>
        <p:nvSpPr>
          <p:cNvPr id="7" name="Espace réservé du numéro de diapositive 6">
            <a:extLst>
              <a:ext uri="{FF2B5EF4-FFF2-40B4-BE49-F238E27FC236}">
                <a16:creationId xmlns:a16="http://schemas.microsoft.com/office/drawing/2014/main" id="{22CF0A5D-60D2-4B51-80FA-F8C05372F3FC}"/>
              </a:ext>
            </a:extLst>
          </p:cNvPr>
          <p:cNvSpPr>
            <a:spLocks noGrp="1"/>
          </p:cNvSpPr>
          <p:nvPr>
            <p:ph type="sldNum" sz="quarter" idx="32"/>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36805327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525195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6033556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222787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4342581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74959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2295713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5076289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GB" sz="1400" noProof="0">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3242755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GB" sz="1400" noProof="0">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42313590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GB" sz="1400" noProof="0">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3724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06000"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060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F3D4442D-5D18-AE37-12E6-551D5EECB5EA}"/>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5356302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GB" sz="1400" noProof="0">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0286241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3222383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3324272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9549144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34601689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8488726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40764924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3766562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colours)</a:t>
            </a:r>
          </a:p>
          <a:p>
            <a:pPr marL="342900" indent="-342900" algn="l">
              <a:buFont typeface="+mj-lt"/>
              <a:buAutoNum type="arabicPeriod"/>
            </a:pPr>
            <a:r>
              <a:rPr lang="en-US" sz="1400">
                <a:solidFill>
                  <a:srgbClr val="FF0000"/>
                </a:solidFill>
              </a:rPr>
              <a:t>Fill in text boxes with correct information</a:t>
            </a: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3316790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71589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471303"/>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767138"/>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5E090B82-4C33-63CA-E53A-74C86B7FE694}"/>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29073845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Let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277939"/>
            <a:ext cx="10896600" cy="5143500"/>
          </a:xfrm>
        </p:spPr>
        <p:txBody>
          <a:bodyPr wrap="square" numCol="1" spcCol="288000"/>
          <a:lstStyle>
            <a:lvl1pPr marL="0" indent="0">
              <a:buNone/>
              <a:defRPr sz="1000" b="0">
                <a:solidFill>
                  <a:schemeClr val="tx1"/>
                </a:solidFill>
              </a:defRPr>
            </a:lvl1pPr>
            <a:lvl2pPr marL="88900" indent="-88900">
              <a:buFont typeface="Arial" panose="020B0604020202020204" pitchFamily="34" charset="0"/>
              <a:buChar char="•"/>
              <a:defRPr sz="1000"/>
            </a:lvl2pPr>
            <a:lvl3pPr marL="180975" indent="-88900">
              <a:defRPr sz="1000"/>
            </a:lvl3pPr>
            <a:lvl4pPr marL="269875" indent="-88900">
              <a:defRPr sz="1000"/>
            </a:lvl4pPr>
            <a:lvl5pPr marL="358775" indent="-8890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a:xfrm>
            <a:off x="4724400" y="6421439"/>
            <a:ext cx="2743200" cy="187367"/>
          </a:xfrm>
        </p:spPr>
        <p:txBody>
          <a:bodyPr/>
          <a:lstStyle/>
          <a:p>
            <a:fld id="{27C24B09-7C88-4B00-A482-6B997C57F9CF}" type="datetimeFigureOut">
              <a:rPr lang="en-US" smtClean="0"/>
              <a:t>3/4/2024</a:t>
            </a:fld>
            <a:endParaRPr lang="en-US"/>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a:xfrm>
            <a:off x="647700" y="6421439"/>
            <a:ext cx="2743200" cy="187367"/>
          </a:xfrm>
        </p:spPr>
        <p:txBody>
          <a:bodyPr/>
          <a:lstStyle/>
          <a:p>
            <a:endParaRPr lang="en-US"/>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a:xfrm>
            <a:off x="8801100" y="6422166"/>
            <a:ext cx="2743200" cy="187367"/>
          </a:xfrm>
        </p:spPr>
        <p:txBody>
          <a:bodyPr/>
          <a:lstStyle/>
          <a:p>
            <a:fld id="{FCF79694-4FC1-4618-BD31-5D62BA6BDE4F}" type="slidenum">
              <a:rPr lang="en-US" smtClean="0"/>
              <a:t>‹#›</a:t>
            </a:fld>
            <a:endParaRPr lang="en-US"/>
          </a:p>
        </p:txBody>
      </p:sp>
    </p:spTree>
    <p:extLst>
      <p:ext uri="{BB962C8B-B14F-4D97-AF65-F5344CB8AC3E}">
        <p14:creationId xmlns:p14="http://schemas.microsoft.com/office/powerpoint/2010/main" val="29146938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page one tex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Text Placeholder 2">
            <a:extLst>
              <a:ext uri="{FF2B5EF4-FFF2-40B4-BE49-F238E27FC236}">
                <a16:creationId xmlns:a16="http://schemas.microsoft.com/office/drawing/2014/main" id="{A077AC54-4753-004F-A8FE-4ACF4073763F}"/>
              </a:ext>
            </a:extLst>
          </p:cNvPr>
          <p:cNvSpPr>
            <a:spLocks noGrp="1"/>
          </p:cNvSpPr>
          <p:nvPr>
            <p:ph type="body" sz="quarter" idx="17" hasCustomPrompt="1"/>
          </p:nvPr>
        </p:nvSpPr>
        <p:spPr>
          <a:xfrm>
            <a:off x="304799" y="304800"/>
            <a:ext cx="11578165" cy="358775"/>
          </a:xfrm>
        </p:spPr>
        <p:txBody>
          <a:bodyPr vert="horz" lIns="0" tIns="0" rIns="0" bIns="45720" rtlCol="0">
            <a:noAutofit/>
          </a:bodyPr>
          <a:lstStyle>
            <a:lvl1pPr>
              <a:buFontTx/>
              <a:buNone/>
              <a:defRPr lang="en-GB" sz="2400" b="0" spc="0" baseline="0" smtClean="0">
                <a:solidFill>
                  <a:schemeClr val="tx1"/>
                </a:solidFill>
              </a:defRPr>
            </a:lvl1pPr>
            <a:lvl2pPr>
              <a:defRPr lang="en-GB" sz="2000" smtClean="0"/>
            </a:lvl2pPr>
            <a:lvl3pPr>
              <a:defRPr lang="en-GB" sz="1800" smtClean="0"/>
            </a:lvl3pPr>
            <a:lvl4pPr>
              <a:defRPr lang="en-GB" sz="1600" smtClean="0"/>
            </a:lvl4pPr>
            <a:lvl5pPr>
              <a:defRPr lang="en-US" sz="1600"/>
            </a:lvl5pPr>
          </a:lstStyle>
          <a:p>
            <a:pPr marL="0" lvl="0" indent="0">
              <a:spcBef>
                <a:spcPts val="200"/>
              </a:spcBef>
              <a:buNone/>
            </a:pPr>
            <a:r>
              <a:rPr lang="en-US"/>
              <a:t>Title</a:t>
            </a:r>
          </a:p>
        </p:txBody>
      </p:sp>
      <p:sp>
        <p:nvSpPr>
          <p:cNvPr id="7" name="Text Placeholder 16">
            <a:extLst>
              <a:ext uri="{FF2B5EF4-FFF2-40B4-BE49-F238E27FC236}">
                <a16:creationId xmlns:a16="http://schemas.microsoft.com/office/drawing/2014/main" id="{CB74942F-E034-E74F-8066-588C6D76A030}"/>
              </a:ext>
            </a:extLst>
          </p:cNvPr>
          <p:cNvSpPr>
            <a:spLocks noGrp="1"/>
          </p:cNvSpPr>
          <p:nvPr>
            <p:ph type="body" sz="quarter" idx="23" hasCustomPrompt="1"/>
          </p:nvPr>
        </p:nvSpPr>
        <p:spPr>
          <a:xfrm>
            <a:off x="309034" y="1562100"/>
            <a:ext cx="11578166" cy="341088"/>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5" name="Content Placeholder 4">
            <a:extLst>
              <a:ext uri="{FF2B5EF4-FFF2-40B4-BE49-F238E27FC236}">
                <a16:creationId xmlns:a16="http://schemas.microsoft.com/office/drawing/2014/main" id="{1EB13199-0960-4982-AC7A-FA97FB8C14F0}"/>
              </a:ext>
            </a:extLst>
          </p:cNvPr>
          <p:cNvSpPr>
            <a:spLocks noGrp="1"/>
          </p:cNvSpPr>
          <p:nvPr>
            <p:ph sz="quarter" idx="25"/>
          </p:nvPr>
        </p:nvSpPr>
        <p:spPr>
          <a:xfrm>
            <a:off x="309034" y="1903188"/>
            <a:ext cx="11581200" cy="4154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9017606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1222132" y="6360889"/>
            <a:ext cx="665069" cy="482122"/>
          </a:xfrm>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61778" y="1741727"/>
            <a:ext cx="5528759" cy="326585"/>
          </a:xfrm>
        </p:spPr>
        <p:txBody>
          <a:bodyPr lIns="0" tIns="0" rIns="365760">
            <a:noAutofit/>
          </a:bodyPr>
          <a:lstStyle>
            <a:lvl1pPr marL="0" indent="0">
              <a:lnSpc>
                <a:spcPct val="100000"/>
              </a:lnSpc>
              <a:spcBef>
                <a:spcPts val="159"/>
              </a:spcBef>
              <a:buNone/>
              <a:defRPr sz="1591" b="0" i="0" spc="0" baseline="0">
                <a:solidFill>
                  <a:schemeClr val="tx2"/>
                </a:solidFill>
              </a:defRPr>
            </a:lvl1pPr>
            <a:lvl2pPr>
              <a:defRPr sz="1591"/>
            </a:lvl2pPr>
            <a:lvl3pPr>
              <a:defRPr sz="1432"/>
            </a:lvl3pPr>
            <a:lvl4pPr>
              <a:defRPr sz="1273"/>
            </a:lvl4pPr>
            <a:lvl5pPr>
              <a:defRPr sz="1273"/>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301463" y="1741727"/>
            <a:ext cx="5582795" cy="326585"/>
          </a:xfrm>
        </p:spPr>
        <p:txBody>
          <a:bodyPr lIns="0" tIns="0" rIns="182880">
            <a:noAutofit/>
          </a:bodyPr>
          <a:lstStyle>
            <a:lvl1pPr marL="0" indent="0">
              <a:lnSpc>
                <a:spcPct val="100000"/>
              </a:lnSpc>
              <a:spcBef>
                <a:spcPts val="159"/>
              </a:spcBef>
              <a:buNone/>
              <a:defRPr sz="1591" b="0" i="0" spc="0" baseline="0">
                <a:solidFill>
                  <a:schemeClr val="tx2"/>
                </a:solidFill>
              </a:defRPr>
            </a:lvl1pPr>
            <a:lvl2pPr>
              <a:defRPr sz="1591"/>
            </a:lvl2pPr>
            <a:lvl3pPr>
              <a:defRPr sz="1432"/>
            </a:lvl3pPr>
            <a:lvl4pPr>
              <a:defRPr sz="1273"/>
            </a:lvl4pPr>
            <a:lvl5pPr>
              <a:defRPr sz="1273"/>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47567" y="276510"/>
            <a:ext cx="11536691" cy="388291"/>
          </a:xfrm>
        </p:spPr>
        <p:txBody>
          <a:bodyPr lIns="0" tIns="0" rIns="0">
            <a:noAutofit/>
          </a:bodyPr>
          <a:lstStyle>
            <a:lvl1pPr marL="0" indent="0">
              <a:buNone/>
              <a:defRPr sz="1910" b="0" spc="0" baseline="0">
                <a:solidFill>
                  <a:schemeClr val="tx1"/>
                </a:solidFill>
              </a:defRPr>
            </a:lvl1pPr>
            <a:lvl2pPr>
              <a:defRPr sz="1591"/>
            </a:lvl2pPr>
            <a:lvl3pPr>
              <a:defRPr sz="1432"/>
            </a:lvl3pPr>
            <a:lvl4pPr>
              <a:defRPr sz="1273"/>
            </a:lvl4pPr>
            <a:lvl5pPr>
              <a:defRPr sz="1273"/>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47567" y="671605"/>
            <a:ext cx="11536691" cy="360000"/>
          </a:xfrm>
        </p:spPr>
        <p:txBody>
          <a:bodyPr lIns="0" tIns="0" rIns="0">
            <a:noAutofit/>
          </a:bodyPr>
          <a:lstStyle>
            <a:lvl1pPr marL="0" indent="0">
              <a:buNone/>
              <a:defRPr sz="1910" b="1" spc="0" baseline="0"/>
            </a:lvl1pPr>
            <a:lvl2pPr>
              <a:defRPr sz="1591"/>
            </a:lvl2pPr>
            <a:lvl3pPr>
              <a:defRPr sz="1432"/>
            </a:lvl3pPr>
            <a:lvl4pPr>
              <a:defRPr sz="1273"/>
            </a:lvl4pPr>
            <a:lvl5pPr>
              <a:defRPr sz="1273"/>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61778" y="2212073"/>
            <a:ext cx="5528759" cy="3283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301463" y="2212073"/>
            <a:ext cx="5585737" cy="3283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86532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fld id="{73416B62-1432-4B5A-B6E0-8B13D6A40F31}" type="datetime3">
              <a:rPr lang="en-US" smtClean="0"/>
              <a:t>4 March 2024</a:t>
            </a:fld>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3450637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Section divider">
    <p:bg>
      <p:bgPr>
        <a:solidFill>
          <a:schemeClr val="tx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a:solidFill>
                  <a:srgbClr val="FF0000"/>
                </a:solidFill>
              </a:rPr>
              <a:t>Verwendung von </a:t>
            </a:r>
            <a:r>
              <a:rPr lang="de-DE" sz="1400" b="1" err="1">
                <a:solidFill>
                  <a:srgbClr val="FF0000"/>
                </a:solidFill>
              </a:rPr>
              <a:t>Trennerfolien</a:t>
            </a:r>
            <a:endParaRPr lang="de-DE" sz="1400" b="1">
              <a:solidFill>
                <a:srgbClr val="FF0000"/>
              </a:solidFill>
            </a:endParaRPr>
          </a:p>
          <a:p>
            <a:pPr algn="l"/>
            <a:endParaRPr lang="de-DE" sz="1400" b="1">
              <a:solidFill>
                <a:srgbClr val="FF0000"/>
              </a:solidFill>
            </a:endParaRPr>
          </a:p>
          <a:p>
            <a:pPr marL="0" algn="l" defTabSz="914400" rtl="0" eaLnBrk="1" latinLnBrk="0" hangingPunct="1"/>
            <a:r>
              <a:rPr lang="de-DE" sz="1400" kern="1200">
                <a:solidFill>
                  <a:srgbClr val="FF0000"/>
                </a:solidFill>
                <a:latin typeface="+mn-lt"/>
                <a:ea typeface="+mn-ea"/>
                <a:cs typeface="+mn-cs"/>
              </a:rPr>
              <a:t>Bitte befolgen Sie diese Anweisungen, </a:t>
            </a:r>
            <a:br>
              <a:rPr lang="de-DE" sz="1400" kern="1200">
                <a:solidFill>
                  <a:srgbClr val="FF0000"/>
                </a:solidFill>
                <a:latin typeface="+mn-lt"/>
                <a:ea typeface="+mn-ea"/>
                <a:cs typeface="+mn-cs"/>
              </a:rPr>
            </a:br>
            <a:r>
              <a:rPr lang="de-DE" sz="1400" kern="1200">
                <a:solidFill>
                  <a:srgbClr val="FF0000"/>
                </a:solidFill>
                <a:latin typeface="+mn-lt"/>
                <a:ea typeface="+mn-ea"/>
                <a:cs typeface="+mn-cs"/>
              </a:rPr>
              <a:t>wenn Sie diese Folie verwenden:</a:t>
            </a:r>
          </a:p>
          <a:p>
            <a:pPr algn="l"/>
            <a:endParaRPr lang="de-DE" sz="1400" b="1">
              <a:solidFill>
                <a:srgbClr val="FF0000"/>
              </a:solidFill>
            </a:endParaRPr>
          </a:p>
          <a:p>
            <a:pPr marL="342900" indent="-342900" algn="l" defTabSz="914400" rtl="0" eaLnBrk="1" latinLnBrk="0" hangingPunct="1">
              <a:buFont typeface="+mj-lt"/>
              <a:buAutoNum type="arabicPeriod"/>
            </a:pPr>
            <a:r>
              <a:rPr lang="de-DE" sz="1400" kern="1200">
                <a:solidFill>
                  <a:srgbClr val="FF0000"/>
                </a:solidFill>
                <a:latin typeface="+mn-lt"/>
                <a:ea typeface="+mn-ea"/>
                <a:cs typeface="+mn-cs"/>
              </a:rPr>
              <a:t>Korrekte Nummer hinzufügen</a:t>
            </a:r>
          </a:p>
          <a:p>
            <a:pPr marL="342900" indent="-342900" algn="l" defTabSz="914400" rtl="0" eaLnBrk="1" latinLnBrk="0" hangingPunct="1">
              <a:buFont typeface="+mj-lt"/>
              <a:buAutoNum type="arabicPeriod"/>
            </a:pPr>
            <a:r>
              <a:rPr lang="de-DE" sz="1400" kern="120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a:solidFill>
                  <a:srgbClr val="FF0000"/>
                </a:solidFill>
                <a:latin typeface="+mn-lt"/>
                <a:ea typeface="+mn-ea"/>
                <a:cs typeface="+mn-cs"/>
              </a:rPr>
              <a:t>Füllen Sie die Textfelder mit den richtigen Informationen aus.</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title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417051" y="86437"/>
            <a:ext cx="2470150"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1120311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75">
          <p15:clr>
            <a:srgbClr val="FBAE40"/>
          </p15:clr>
        </p15:guide>
        <p15:guide id="4" orient="horz" pos="1502">
          <p15:clr>
            <a:srgbClr val="FBAE40"/>
          </p15:clr>
        </p15:guide>
        <p15:guide id="5" orient="horz" pos="3816">
          <p15:clr>
            <a:srgbClr val="FBAE40"/>
          </p15:clr>
        </p15:guide>
        <p15:guide id="6" pos="18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AA9D2-8C7F-46A3-8A06-40B45F33835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9D849D4-D5B1-4A57-8E86-63BCD2856C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DAF2376-0E2D-4A15-9374-EA058D8F16B4}"/>
              </a:ext>
            </a:extLst>
          </p:cNvPr>
          <p:cNvSpPr>
            <a:spLocks noGrp="1"/>
          </p:cNvSpPr>
          <p:nvPr>
            <p:ph type="dt" sz="half" idx="10"/>
          </p:nvPr>
        </p:nvSpPr>
        <p:spPr/>
        <p:txBody>
          <a:bodyPr/>
          <a:lstStyle/>
          <a:p>
            <a:fld id="{1E47F25F-FB11-46CC-AEA9-649C7B9ABA70}" type="datetime3">
              <a:rPr lang="en-US" smtClean="0"/>
              <a:t>4 March 2024</a:t>
            </a:fld>
            <a:endParaRPr lang="de-DE"/>
          </a:p>
        </p:txBody>
      </p:sp>
      <p:sp>
        <p:nvSpPr>
          <p:cNvPr id="5" name="Fußzeilenplatzhalter 4">
            <a:extLst>
              <a:ext uri="{FF2B5EF4-FFF2-40B4-BE49-F238E27FC236}">
                <a16:creationId xmlns:a16="http://schemas.microsoft.com/office/drawing/2014/main" id="{C12850C6-8520-47FC-AF6C-8855A22B87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1F7120-C3F8-4FEF-A80A-AF2B8DEC01DE}"/>
              </a:ext>
            </a:extLst>
          </p:cNvPr>
          <p:cNvSpPr>
            <a:spLocks noGrp="1"/>
          </p:cNvSpPr>
          <p:nvPr>
            <p:ph type="sldNum" sz="quarter" idx="12"/>
          </p:nvPr>
        </p:nvSpPr>
        <p:spPr/>
        <p:txBody>
          <a:bodyPr/>
          <a:lstStyle/>
          <a:p>
            <a:fld id="{D44357B3-AE8E-4A28-9A3A-BC193E932A26}" type="slidenum">
              <a:rPr lang="de-DE" smtClean="0"/>
              <a:t>‹#›</a:t>
            </a:fld>
            <a:endParaRPr lang="de-DE"/>
          </a:p>
        </p:txBody>
      </p:sp>
    </p:spTree>
    <p:extLst>
      <p:ext uri="{BB962C8B-B14F-4D97-AF65-F5344CB8AC3E}">
        <p14:creationId xmlns:p14="http://schemas.microsoft.com/office/powerpoint/2010/main" val="23659232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Datumsplatzhalter 5"/>
          <p:cNvSpPr>
            <a:spLocks noGrp="1"/>
          </p:cNvSpPr>
          <p:nvPr>
            <p:ph type="dt" sz="half" idx="10"/>
          </p:nvPr>
        </p:nvSpPr>
        <p:spPr/>
        <p:txBody>
          <a:bodyPr/>
          <a:lstStyle>
            <a:lvl1pPr marL="0" indent="0">
              <a:buNone/>
              <a:defRPr/>
            </a:lvl1pPr>
          </a:lstStyle>
          <a:p>
            <a:fld id="{1F948167-EBCF-4600-8A41-DBEF00048E3A}" type="datetime3">
              <a:rPr lang="en-US" smtClean="0"/>
              <a:t>4 March 2024</a:t>
            </a:fld>
            <a:endParaRPr lang="de-DE"/>
          </a:p>
        </p:txBody>
      </p:sp>
      <p:sp>
        <p:nvSpPr>
          <p:cNvPr id="7" name="Fußzeilenplatzhalter 6"/>
          <p:cNvSpPr>
            <a:spLocks noGrp="1"/>
          </p:cNvSpPr>
          <p:nvPr>
            <p:ph type="ftr" sz="quarter" idx="11"/>
          </p:nvPr>
        </p:nvSpPr>
        <p:spPr>
          <a:xfrm>
            <a:off x="442800" y="6252701"/>
            <a:ext cx="3628800" cy="144000"/>
          </a:xfrm>
          <a:prstGeom prst="rect">
            <a:avLst/>
          </a:prstGeom>
        </p:spPr>
        <p:txBody>
          <a:bodyPr/>
          <a:lstStyle>
            <a:lvl1pPr marL="0" indent="0">
              <a:buNone/>
              <a:defRPr/>
            </a:lvl1pPr>
          </a:lstStyle>
          <a:p>
            <a:endParaRPr lang="de-DE"/>
          </a:p>
        </p:txBody>
      </p:sp>
      <p:sp>
        <p:nvSpPr>
          <p:cNvPr id="8" name="Foliennummernplatzhalter 7"/>
          <p:cNvSpPr>
            <a:spLocks noGrp="1"/>
          </p:cNvSpPr>
          <p:nvPr>
            <p:ph type="sldNum" sz="quarter" idx="12"/>
          </p:nvPr>
        </p:nvSpPr>
        <p:spPr/>
        <p:txBody>
          <a:bodyPr/>
          <a:lstStyle>
            <a:lvl1pPr marL="0" indent="0">
              <a:buNone/>
              <a:defRPr/>
            </a:lvl1pPr>
          </a:lstStyle>
          <a:p>
            <a:fld id="{75489516-F02F-4F62-94BB-8770C355AB60}" type="slidenum">
              <a:rPr lang="de-DE" smtClean="0"/>
              <a:pPr/>
              <a:t>‹#›</a:t>
            </a:fld>
            <a:endParaRPr lang="de-DE"/>
          </a:p>
        </p:txBody>
      </p:sp>
    </p:spTree>
    <p:extLst>
      <p:ext uri="{BB962C8B-B14F-4D97-AF65-F5344CB8AC3E}">
        <p14:creationId xmlns:p14="http://schemas.microsoft.com/office/powerpoint/2010/main" val="12053687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Executive summary header imag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D134619-3C83-47B2-97C1-2775C09A5B26}"/>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A64DA08-F8A9-4153-BDCA-9D2AEF774963}"/>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8A7B704-166E-4CDF-BF0F-BBCECA18C43C}"/>
              </a:ext>
            </a:extLst>
          </p:cNvPr>
          <p:cNvSpPr>
            <a:spLocks noGrp="1"/>
          </p:cNvSpPr>
          <p:nvPr>
            <p:ph type="dt" sz="half" idx="10"/>
          </p:nvPr>
        </p:nvSpPr>
        <p:spPr/>
        <p:txBody>
          <a:bodyPr/>
          <a:lstStyle/>
          <a:p>
            <a:fld id="{27C24B09-7C88-4B00-A482-6B997C57F9CF}" type="datetimeFigureOut">
              <a:rPr lang="en-US" smtClean="0"/>
              <a:t>3/4/2024</a:t>
            </a:fld>
            <a:endParaRPr lang="en-US"/>
          </a:p>
        </p:txBody>
      </p:sp>
      <p:sp>
        <p:nvSpPr>
          <p:cNvPr id="4" name="Footer Placeholder 3">
            <a:extLst>
              <a:ext uri="{FF2B5EF4-FFF2-40B4-BE49-F238E27FC236}">
                <a16:creationId xmlns:a16="http://schemas.microsoft.com/office/drawing/2014/main" id="{82BAC9E8-28C5-48E6-9AB2-92E4A5DA1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938CF2-FAEF-4DBE-AB29-FD14D8CCC9A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7">
            <a:extLst>
              <a:ext uri="{FF2B5EF4-FFF2-40B4-BE49-F238E27FC236}">
                <a16:creationId xmlns:a16="http://schemas.microsoft.com/office/drawing/2014/main" id="{9432CB08-0225-4C5C-A927-D1E23E5E2E50}"/>
              </a:ext>
            </a:extLst>
          </p:cNvPr>
          <p:cNvSpPr>
            <a:spLocks noGrp="1"/>
          </p:cNvSpPr>
          <p:nvPr>
            <p:ph type="body" sz="quarter" idx="23"/>
          </p:nvPr>
        </p:nvSpPr>
        <p:spPr>
          <a:xfrm>
            <a:off x="647699" y="2232000"/>
            <a:ext cx="10896599" cy="684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9" name="Text Placeholder 7">
            <a:extLst>
              <a:ext uri="{FF2B5EF4-FFF2-40B4-BE49-F238E27FC236}">
                <a16:creationId xmlns:a16="http://schemas.microsoft.com/office/drawing/2014/main" id="{CE01CD94-3FF9-4268-9BB8-2BCFEFD06AF9}"/>
              </a:ext>
            </a:extLst>
          </p:cNvPr>
          <p:cNvSpPr>
            <a:spLocks noGrp="1"/>
          </p:cNvSpPr>
          <p:nvPr>
            <p:ph type="body" sz="quarter" idx="24"/>
          </p:nvPr>
        </p:nvSpPr>
        <p:spPr>
          <a:xfrm>
            <a:off x="647700" y="3078163"/>
            <a:ext cx="10896600" cy="3336707"/>
          </a:xfrm>
        </p:spPr>
        <p:txBody>
          <a:bodyPr>
            <a:noAutofit/>
          </a:bodyPr>
          <a:lstStyle>
            <a:lvl1pPr marL="0" indent="0">
              <a:buNone/>
              <a:defRPr sz="1000" b="1">
                <a:solidFill>
                  <a:schemeClr val="tx1"/>
                </a:solidFill>
              </a:defRPr>
            </a:lvl1pPr>
            <a:lvl2pPr marL="0" indent="0">
              <a:buNone/>
              <a:defRPr sz="1000" b="0">
                <a:solidFill>
                  <a:schemeClr val="tx1"/>
                </a:solidFill>
              </a:defRPr>
            </a:lvl2pPr>
            <a:lvl3pPr marL="109982" indent="-109982">
              <a:buFont typeface="Arial" panose="020B0604020202020204" pitchFamily="34" charset="0"/>
              <a:buChar char="•"/>
              <a:defRPr sz="1000" b="0">
                <a:solidFill>
                  <a:schemeClr val="tx1"/>
                </a:solidFill>
              </a:defRPr>
            </a:lvl3pPr>
            <a:lvl4pPr marL="232184" indent="-109982">
              <a:buFont typeface="Arial" panose="020B0604020202020204" pitchFamily="34" charset="0"/>
              <a:buChar char="•"/>
              <a:defRPr sz="1000" b="0">
                <a:solidFill>
                  <a:schemeClr val="tx1"/>
                </a:solidFill>
              </a:defRPr>
            </a:lvl4pPr>
            <a:lvl5pPr marL="346239" indent="-109982">
              <a:buFont typeface="Arial" panose="020B0604020202020204" pitchFamily="34" charset="0"/>
              <a:buChar char="•"/>
              <a:defRPr sz="1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6E41A133-BD1D-42A4-835B-3B3DFE6187DB}"/>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24925251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CV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3EA7-D79F-48C9-BDB2-E9204A562CE6}"/>
              </a:ext>
            </a:extLst>
          </p:cNvPr>
          <p:cNvSpPr>
            <a:spLocks noGrp="1"/>
          </p:cNvSpPr>
          <p:nvPr>
            <p:ph type="title" hasCustomPrompt="1"/>
          </p:nvPr>
        </p:nvSpPr>
        <p:spPr>
          <a:xfrm>
            <a:off x="304800" y="306000"/>
            <a:ext cx="5648400" cy="360000"/>
          </a:xfrm>
        </p:spPr>
        <p:txBody>
          <a:bodyPr/>
          <a:lstStyle>
            <a:lvl1pPr>
              <a:defRPr/>
            </a:lvl1pPr>
          </a:lstStyle>
          <a:p>
            <a:r>
              <a:rPr lang="en-US"/>
              <a:t>First title line</a:t>
            </a:r>
            <a:endParaRPr lang="en-GB"/>
          </a:p>
        </p:txBody>
      </p:sp>
      <p:sp>
        <p:nvSpPr>
          <p:cNvPr id="3" name="Date Placeholder 2">
            <a:extLst>
              <a:ext uri="{FF2B5EF4-FFF2-40B4-BE49-F238E27FC236}">
                <a16:creationId xmlns:a16="http://schemas.microsoft.com/office/drawing/2014/main" id="{34F4C5EE-7F2B-4F3B-B653-C777578CE9F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481DF-72C2-467F-AB47-2E974A891055}" type="datetime3">
              <a:rPr kumimoji="0" lang="en-US" sz="1100" b="0" i="0" u="none" strike="noStrike" kern="1200" cap="none" spc="0" normalizeH="0" baseline="0" noProof="0" smtClean="0">
                <a:ln>
                  <a:noFill/>
                </a:ln>
                <a:solidFill>
                  <a:srgbClr val="777877"/>
                </a:solidFill>
                <a:effectLst/>
                <a:uLnTx/>
                <a:uFillTx/>
                <a:latin typeface="Arial" panose="020B0604020202020204"/>
                <a:ea typeface="+mn-ea"/>
                <a:cs typeface="+mn-cs"/>
              </a:rPr>
              <a:t>4 March 2024</a:t>
            </a:fld>
            <a:endParaRPr kumimoji="0" lang="en-US" sz="11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DF05B5F3-D786-4475-A12B-0233A56EA20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7787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62E277D-5259-4EEF-A8CA-80E95AE16D73}"/>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 name="Text Placeholder 16">
            <a:extLst>
              <a:ext uri="{FF2B5EF4-FFF2-40B4-BE49-F238E27FC236}">
                <a16:creationId xmlns:a16="http://schemas.microsoft.com/office/drawing/2014/main" id="{22A93A8F-51F1-4FC9-9E12-EBAB64124C1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8" name="Picture Placeholder 7">
            <a:extLst>
              <a:ext uri="{FF2B5EF4-FFF2-40B4-BE49-F238E27FC236}">
                <a16:creationId xmlns:a16="http://schemas.microsoft.com/office/drawing/2014/main" id="{FE19A990-B5BB-4297-8C28-6E1A733C4767}"/>
              </a:ext>
            </a:extLst>
          </p:cNvPr>
          <p:cNvSpPr>
            <a:spLocks noGrp="1"/>
          </p:cNvSpPr>
          <p:nvPr>
            <p:ph type="pic" sz="quarter" idx="15"/>
          </p:nvPr>
        </p:nvSpPr>
        <p:spPr>
          <a:xfrm>
            <a:off x="304800" y="1244962"/>
            <a:ext cx="1479600" cy="1800000"/>
          </a:xfrm>
          <a:solidFill>
            <a:schemeClr val="bg2"/>
          </a:solidFill>
        </p:spPr>
        <p:txBody>
          <a:bodyPr anchor="ctr"/>
          <a:lstStyle>
            <a:lvl1pPr marL="0" indent="0" algn="ctr">
              <a:buNone/>
              <a:defRPr/>
            </a:lvl1pPr>
          </a:lstStyle>
          <a:p>
            <a:endParaRPr lang="en-GB"/>
          </a:p>
        </p:txBody>
      </p:sp>
      <p:sp>
        <p:nvSpPr>
          <p:cNvPr id="9" name="Text Placeholder 8">
            <a:extLst>
              <a:ext uri="{FF2B5EF4-FFF2-40B4-BE49-F238E27FC236}">
                <a16:creationId xmlns:a16="http://schemas.microsoft.com/office/drawing/2014/main" id="{627C6C9C-86F6-4025-9918-237FE033379A}"/>
              </a:ext>
            </a:extLst>
          </p:cNvPr>
          <p:cNvSpPr>
            <a:spLocks noGrp="1"/>
          </p:cNvSpPr>
          <p:nvPr>
            <p:ph type="body" sz="quarter" idx="16"/>
          </p:nvPr>
        </p:nvSpPr>
        <p:spPr>
          <a:xfrm>
            <a:off x="304800" y="3186962"/>
            <a:ext cx="1608138" cy="2870937"/>
          </a:xfrm>
        </p:spPr>
        <p:txBody>
          <a:bodyPr/>
          <a:lstStyle>
            <a:lvl1pPr marL="0" indent="0">
              <a:buNone/>
              <a:defRPr sz="1000" b="0">
                <a:solidFill>
                  <a:schemeClr val="tx2"/>
                </a:solidFill>
              </a:defRPr>
            </a:lvl1pPr>
            <a:lvl2pPr marL="87313" indent="-87313">
              <a:buFont typeface="Arial" panose="020B0604020202020204" pitchFamily="34" charset="0"/>
              <a:buChar char="•"/>
              <a:defRPr sz="1000"/>
            </a:lvl2pPr>
            <a:lvl3pPr marL="180975" indent="-87313">
              <a:buFont typeface="Arial" panose="020B0604020202020204" pitchFamily="34" charset="0"/>
              <a:buChar char="•"/>
              <a:defRPr sz="1000"/>
            </a:lvl3pPr>
            <a:lvl4pPr marL="268288" indent="-87313">
              <a:buFont typeface="Arial" panose="020B0604020202020204" pitchFamily="34" charset="0"/>
              <a:buChar char="•"/>
              <a:defRPr sz="1000"/>
            </a:lvl4pPr>
            <a:lvl5pPr marL="360363" indent="-87313">
              <a:buFont typeface="Arial" panose="020B0604020202020204"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6E1A587A-B3A2-4592-8351-6C7826671978}"/>
              </a:ext>
            </a:extLst>
          </p:cNvPr>
          <p:cNvSpPr>
            <a:spLocks noGrp="1"/>
          </p:cNvSpPr>
          <p:nvPr>
            <p:ph sz="quarter" idx="17"/>
          </p:nvPr>
        </p:nvSpPr>
        <p:spPr>
          <a:xfrm>
            <a:off x="2044212" y="1244600"/>
            <a:ext cx="8512850" cy="1800000"/>
          </a:xfrm>
        </p:spPr>
        <p:txBody>
          <a:bodyPr/>
          <a:lstStyle>
            <a:lvl1pPr marL="0" indent="0">
              <a:spcAft>
                <a:spcPts val="0"/>
              </a:spcAft>
              <a:buNone/>
              <a:defRPr sz="1200"/>
            </a:lvl1pPr>
            <a:lvl2pPr marL="179391" indent="0">
              <a:spcAft>
                <a:spcPts val="0"/>
              </a:spcAft>
              <a:buNone/>
              <a:defRPr sz="1200"/>
            </a:lvl2pPr>
            <a:lvl3pPr marL="360369" indent="0">
              <a:spcAft>
                <a:spcPts val="0"/>
              </a:spcAft>
              <a:buNone/>
              <a:defRPr sz="1200"/>
            </a:lvl3pPr>
            <a:lvl4pPr marL="533408" indent="0">
              <a:spcAft>
                <a:spcPts val="0"/>
              </a:spcAft>
              <a:buNone/>
              <a:defRPr sz="1200"/>
            </a:lvl4pPr>
            <a:lvl5pPr marL="714385" indent="0">
              <a:spcAft>
                <a:spcPts val="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93CBC0BD-8FDA-40CB-B10A-F02956C504F2}"/>
              </a:ext>
            </a:extLst>
          </p:cNvPr>
          <p:cNvSpPr>
            <a:spLocks noGrp="1"/>
          </p:cNvSpPr>
          <p:nvPr>
            <p:ph sz="quarter" idx="18"/>
          </p:nvPr>
        </p:nvSpPr>
        <p:spPr>
          <a:xfrm>
            <a:off x="2044212" y="3187212"/>
            <a:ext cx="8512850" cy="2870687"/>
          </a:xfrm>
        </p:spPr>
        <p:txBody>
          <a:bodyPr/>
          <a:lstStyle>
            <a:lvl1pPr marL="0" indent="0">
              <a:spcAft>
                <a:spcPts val="300"/>
              </a:spcAft>
              <a:buNone/>
              <a:defRPr sz="1000"/>
            </a:lvl1pPr>
            <a:lvl2pPr marL="179391" indent="0">
              <a:spcAft>
                <a:spcPts val="300"/>
              </a:spcAft>
              <a:buNone/>
              <a:defRPr sz="1000"/>
            </a:lvl2pPr>
            <a:lvl3pPr marL="360369" indent="0">
              <a:spcAft>
                <a:spcPts val="300"/>
              </a:spcAft>
              <a:buNone/>
              <a:defRPr sz="1000"/>
            </a:lvl3pPr>
            <a:lvl4pPr marL="533408" indent="0">
              <a:spcAft>
                <a:spcPts val="300"/>
              </a:spcAft>
              <a:buNone/>
              <a:defRPr sz="1000"/>
            </a:lvl4pPr>
            <a:lvl5pPr marL="714385" indent="0">
              <a:spcAft>
                <a:spcPts val="300"/>
              </a:spcAft>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8965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fr-FR"/>
              <a:t>Cliquez sur l'icône pour ajouter une image</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6000" y="2420938"/>
            <a:ext cx="5633836"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Sous-</a:t>
            </a:r>
            <a:r>
              <a:rPr lang="en-US" err="1"/>
              <a:t>titre</a:t>
            </a:r>
            <a:endParaRPr lang="en-US"/>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6000" y="1571017"/>
            <a:ext cx="5633836"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6000" y="3429213"/>
            <a:ext cx="5633835" cy="360000"/>
          </a:xfrm>
        </p:spPr>
        <p:txBody>
          <a:bodyPr lIns="0" tIns="0" rIns="0">
            <a:noAutofit/>
          </a:bodyPr>
          <a:lstStyle>
            <a:lvl1pPr marL="0" indent="0">
              <a:buNone/>
              <a:defRPr sz="18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Nom, Date</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74800341"/>
      </p:ext>
    </p:extLst>
  </p:cSld>
  <p:clrMapOvr>
    <a:masterClrMapping/>
  </p:clrMapOvr>
  <p:extLst>
    <p:ext uri="{DCECCB84-F9BA-43D5-87BE-67443E8EF086}">
      <p15:sldGuideLst xmlns:p15="http://schemas.microsoft.com/office/powerpoint/2012/main">
        <p15:guide id="2" pos="3840">
          <p15:clr>
            <a:srgbClr val="FBAE40"/>
          </p15:clr>
        </p15:guide>
        <p15:guide id="5" pos="3749">
          <p15:clr>
            <a:srgbClr val="FBAE40"/>
          </p15:clr>
        </p15:guide>
        <p15:guide id="6" pos="189">
          <p15:clr>
            <a:srgbClr val="FBAE40"/>
          </p15:clr>
        </p15:guide>
        <p15:guide id="11" orient="horz" pos="3816">
          <p15:clr>
            <a:srgbClr val="FBAE40"/>
          </p15:clr>
        </p15:guide>
        <p15:guide id="12" orient="horz" pos="17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471302"/>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767137"/>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 name="Footer Placeholder 1">
            <a:extLst>
              <a:ext uri="{FF2B5EF4-FFF2-40B4-BE49-F238E27FC236}">
                <a16:creationId xmlns:a16="http://schemas.microsoft.com/office/drawing/2014/main" id="{0643FACC-571C-E92D-FBA7-EF5BBB2A99F6}"/>
              </a:ext>
            </a:extLst>
          </p:cNvPr>
          <p:cNvSpPr>
            <a:spLocks noGrp="1"/>
          </p:cNvSpPr>
          <p:nvPr>
            <p:ph type="ftr" sz="quarter" idx="28"/>
          </p:nvPr>
        </p:nvSpPr>
        <p:spPr/>
        <p:txBody>
          <a:bodyPr/>
          <a:lstStyle/>
          <a:p>
            <a:endParaRPr lang="en-GB"/>
          </a:p>
        </p:txBody>
      </p:sp>
    </p:spTree>
    <p:extLst>
      <p:ext uri="{BB962C8B-B14F-4D97-AF65-F5344CB8AC3E}">
        <p14:creationId xmlns:p14="http://schemas.microsoft.com/office/powerpoint/2010/main" val="1029729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re - Alternativ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300038" y="304799"/>
            <a:ext cx="11587162" cy="3880800"/>
          </a:xfrm>
          <a:solidFill>
            <a:schemeClr val="bg2"/>
          </a:solidFill>
        </p:spPr>
        <p:txBody>
          <a:bodyPr anchor="ctr">
            <a:noAutofit/>
          </a:bodyPr>
          <a:lstStyle>
            <a:lvl1pPr marL="0" indent="0" algn="ctr">
              <a:buFontTx/>
              <a:buNone/>
              <a:defRPr/>
            </a:lvl1pPr>
          </a:lstStyle>
          <a:p>
            <a:r>
              <a:rPr lang="fr-FR"/>
              <a:t>Cliquez sur l'icône pour ajouter une image</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0038" y="4909682"/>
            <a:ext cx="11586452"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Sous-</a:t>
            </a:r>
            <a:r>
              <a:rPr lang="en-US" err="1"/>
              <a:t>titre</a:t>
            </a:r>
            <a:endParaRPr lang="en-US"/>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0038" y="4547303"/>
            <a:ext cx="11587162"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0037" y="5622223"/>
            <a:ext cx="11591925" cy="360000"/>
          </a:xfrm>
        </p:spPr>
        <p:txBody>
          <a:bodyPr lIns="0" tIns="0" rIns="0">
            <a:noAutofit/>
          </a:bodyPr>
          <a:lstStyle>
            <a:lvl1pPr marL="0" indent="0">
              <a:buNone/>
              <a:defRPr sz="20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Nom, Date</a:t>
            </a:r>
          </a:p>
        </p:txBody>
      </p:sp>
      <p:pic>
        <p:nvPicPr>
          <p:cNvPr id="4" name="Image 3">
            <a:extLst>
              <a:ext uri="{FF2B5EF4-FFF2-40B4-BE49-F238E27FC236}">
                <a16:creationId xmlns:a16="http://schemas.microsoft.com/office/drawing/2014/main" id="{3DFC7E02-B210-3B1B-3D70-18A66FAF16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Tree>
    <p:extLst>
      <p:ext uri="{BB962C8B-B14F-4D97-AF65-F5344CB8AC3E}">
        <p14:creationId xmlns:p14="http://schemas.microsoft.com/office/powerpoint/2010/main" val="1670379029"/>
      </p:ext>
    </p:extLst>
  </p:cSld>
  <p:clrMapOvr>
    <a:masterClrMapping/>
  </p:clrMapOvr>
  <p:extLst>
    <p:ext uri="{DCECCB84-F9BA-43D5-87BE-67443E8EF086}">
      <p15:sldGuideLst xmlns:p15="http://schemas.microsoft.com/office/powerpoint/2012/main">
        <p15:guide id="2" pos="3840">
          <p15:clr>
            <a:srgbClr val="FBAE40"/>
          </p15:clr>
        </p15:guide>
        <p15:guide id="3" pos="189">
          <p15:clr>
            <a:srgbClr val="FBAE40"/>
          </p15:clr>
        </p15:guide>
        <p15:guide id="4" orient="horz" pos="4292">
          <p15:clr>
            <a:srgbClr val="FBAE40"/>
          </p15:clr>
        </p15:guide>
        <p15:guide id="5" orient="horz" pos="187">
          <p15:clr>
            <a:srgbClr val="FBAE40"/>
          </p15:clr>
        </p15:guide>
        <p15:guide id="6" pos="7491">
          <p15:clr>
            <a:srgbClr val="FBAE40"/>
          </p15:clr>
        </p15:guide>
        <p15:guide id="7" orient="horz" pos="2636">
          <p15:clr>
            <a:srgbClr val="FBAE40"/>
          </p15:clr>
        </p15:guide>
        <p15:guide id="8" orient="horz" pos="2863">
          <p15:clr>
            <a:srgbClr val="FBAE40"/>
          </p15:clr>
        </p15:guide>
        <p15:guide id="9" orient="horz" pos="3090">
          <p15:clr>
            <a:srgbClr val="FBAE40"/>
          </p15:clr>
        </p15:guide>
        <p15:guide id="10" orient="horz" pos="3317">
          <p15:clr>
            <a:srgbClr val="FBAE40"/>
          </p15:clr>
        </p15:guide>
        <p15:guide id="12" orient="horz" pos="3543">
          <p15:clr>
            <a:srgbClr val="FBAE40"/>
          </p15:clr>
        </p15:guide>
        <p15:guide id="13" orient="horz" pos="377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904400"/>
            <a:ext cx="11581200" cy="41535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5953611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557338"/>
            <a:ext cx="5645538" cy="4500562"/>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
        <p:nvSpPr>
          <p:cNvPr id="8" name="Picture Placeholder 7">
            <a:extLst>
              <a:ext uri="{FF2B5EF4-FFF2-40B4-BE49-F238E27FC236}">
                <a16:creationId xmlns:a16="http://schemas.microsoft.com/office/drawing/2014/main" id="{7CE13940-B01E-D30F-FB77-FB93A3AB706E}"/>
              </a:ext>
            </a:extLst>
          </p:cNvPr>
          <p:cNvSpPr>
            <a:spLocks noGrp="1"/>
          </p:cNvSpPr>
          <p:nvPr>
            <p:ph type="pic" sz="quarter" idx="16"/>
          </p:nvPr>
        </p:nvSpPr>
        <p:spPr>
          <a:xfrm>
            <a:off x="6240463" y="296863"/>
            <a:ext cx="5651500" cy="5761037"/>
          </a:xfrm>
          <a:solidFill>
            <a:schemeClr val="bg2"/>
          </a:solidFill>
        </p:spPr>
        <p:txBody>
          <a:bodyPr anchor="ctr"/>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21382041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4024800"/>
            <a:ext cx="11581200" cy="20331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
        <p:nvSpPr>
          <p:cNvPr id="8" name="Picture Placeholder 7">
            <a:extLst>
              <a:ext uri="{FF2B5EF4-FFF2-40B4-BE49-F238E27FC236}">
                <a16:creationId xmlns:a16="http://schemas.microsoft.com/office/drawing/2014/main" id="{7CE13940-B01E-D30F-FB77-FB93A3AB706E}"/>
              </a:ext>
            </a:extLst>
          </p:cNvPr>
          <p:cNvSpPr>
            <a:spLocks noGrp="1"/>
          </p:cNvSpPr>
          <p:nvPr>
            <p:ph type="pic" sz="quarter" idx="16"/>
          </p:nvPr>
        </p:nvSpPr>
        <p:spPr>
          <a:xfrm>
            <a:off x="0" y="1557338"/>
            <a:ext cx="12192000" cy="2210329"/>
          </a:xfrm>
          <a:solidFill>
            <a:schemeClr val="bg2"/>
          </a:solidFill>
        </p:spPr>
        <p:txBody>
          <a:bodyPr anchor="ctr"/>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6931703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solidFill>
          <a:schemeClr val="tx2"/>
        </a:solidFill>
        <a:effectLst/>
      </p:bgPr>
    </p:bg>
    <p:spTree>
      <p:nvGrpSpPr>
        <p:cNvPr id="1" name=""/>
        <p:cNvGrpSpPr/>
        <p:nvPr/>
      </p:nvGrpSpPr>
      <p:grpSpPr>
        <a:xfrm>
          <a:off x="0" y="0"/>
          <a:ext cx="0" cy="0"/>
          <a:chOff x="0" y="0"/>
          <a:chExt cx="0" cy="0"/>
        </a:xfrm>
      </p:grpSpPr>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 de la section</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417051" y="86437"/>
            <a:ext cx="2470150"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fr-FR"/>
              <a:t>Optionnel – Table des matières de la section [supprimer si non requis]</a:t>
            </a:r>
            <a:endParaRPr lang="en-US"/>
          </a:p>
        </p:txBody>
      </p:sp>
    </p:spTree>
    <p:extLst>
      <p:ext uri="{BB962C8B-B14F-4D97-AF65-F5344CB8AC3E}">
        <p14:creationId xmlns:p14="http://schemas.microsoft.com/office/powerpoint/2010/main" val="629917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75">
          <p15:clr>
            <a:srgbClr val="FBAE40"/>
          </p15:clr>
        </p15:guide>
        <p15:guide id="4" orient="horz" pos="1502">
          <p15:clr>
            <a:srgbClr val="FBAE40"/>
          </p15:clr>
        </p15:guide>
        <p15:guide id="5" orient="horz" pos="3816">
          <p15:clr>
            <a:srgbClr val="FBAE40"/>
          </p15:clr>
        </p15:guide>
        <p15:guide id="6" pos="18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Intercalaire - Alternative">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CBF40-7598-B5F2-18D7-D4505050D0DB}"/>
              </a:ext>
            </a:extLst>
          </p:cNvPr>
          <p:cNvSpPr>
            <a:spLocks noGrp="1"/>
          </p:cNvSpPr>
          <p:nvPr>
            <p:ph type="pic" sz="quarter" idx="17"/>
          </p:nvPr>
        </p:nvSpPr>
        <p:spPr>
          <a:xfrm>
            <a:off x="306000" y="306000"/>
            <a:ext cx="5648400" cy="6249600"/>
          </a:xfrm>
          <a:solidFill>
            <a:schemeClr val="bg2"/>
          </a:solidFill>
          <a:ln>
            <a:noFill/>
          </a:ln>
        </p:spPr>
        <p:txBody>
          <a:bodyPr anchor="ctr"/>
          <a:lstStyle>
            <a:lvl1pPr marL="0" indent="0" algn="ctr">
              <a:buNone/>
              <a:defRPr/>
            </a:lvl1pPr>
          </a:lstStyle>
          <a:p>
            <a:r>
              <a:rPr lang="fr-FR"/>
              <a:t>Cliquez sur l'icône pour ajouter une image</a:t>
            </a:r>
            <a:endParaRPr lang="en-GB"/>
          </a:p>
        </p:txBody>
      </p:sp>
      <p:sp>
        <p:nvSpPr>
          <p:cNvPr id="5" name="Title 4">
            <a:extLst>
              <a:ext uri="{FF2B5EF4-FFF2-40B4-BE49-F238E27FC236}">
                <a16:creationId xmlns:a16="http://schemas.microsoft.com/office/drawing/2014/main" id="{EAC43874-AA84-9FA2-0C25-D7E43D44E992}"/>
              </a:ext>
            </a:extLst>
          </p:cNvPr>
          <p:cNvSpPr>
            <a:spLocks noGrp="1"/>
          </p:cNvSpPr>
          <p:nvPr>
            <p:ph type="title"/>
          </p:nvPr>
        </p:nvSpPr>
        <p:spPr>
          <a:xfrm>
            <a:off x="6237602" y="3215235"/>
            <a:ext cx="5649598" cy="358775"/>
          </a:xfrm>
        </p:spPr>
        <p:txBody>
          <a:bodyPr/>
          <a:lstStyle>
            <a:lvl1pPr>
              <a:defRPr sz="2400" b="0">
                <a:solidFill>
                  <a:schemeClr val="bg1"/>
                </a:solidFill>
              </a:defRPr>
            </a:lvl1pPr>
          </a:lstStyle>
          <a:p>
            <a:r>
              <a:rPr lang="fr-FR"/>
              <a:t>Modifiez le style du titre</a:t>
            </a:r>
            <a:endParaRPr lang="en-GB"/>
          </a:p>
        </p:txBody>
      </p:sp>
      <p:sp>
        <p:nvSpPr>
          <p:cNvPr id="7" name="Text Placeholder 6">
            <a:extLst>
              <a:ext uri="{FF2B5EF4-FFF2-40B4-BE49-F238E27FC236}">
                <a16:creationId xmlns:a16="http://schemas.microsoft.com/office/drawing/2014/main" id="{64A27A86-C2AD-BC1D-E5A7-CC7D25D95333}"/>
              </a:ext>
            </a:extLst>
          </p:cNvPr>
          <p:cNvSpPr>
            <a:spLocks noGrp="1"/>
          </p:cNvSpPr>
          <p:nvPr>
            <p:ph type="body" sz="quarter" idx="18"/>
          </p:nvPr>
        </p:nvSpPr>
        <p:spPr>
          <a:xfrm>
            <a:off x="6240462" y="3960001"/>
            <a:ext cx="5646737" cy="2595600"/>
          </a:xfrm>
        </p:spPr>
        <p:txBody>
          <a:bodyPr/>
          <a:lstStyle>
            <a:lvl1pPr marL="171450" indent="-171450">
              <a:buFont typeface="Arial" panose="020B0604020202020204" pitchFamily="34" charset="0"/>
              <a:buChar char="•"/>
              <a:defRPr sz="1200">
                <a:solidFill>
                  <a:schemeClr val="bg1"/>
                </a:solidFill>
              </a:defRPr>
            </a:lvl1pPr>
            <a:lvl2pPr marL="350838" indent="-171450">
              <a:buFont typeface="Arial" panose="020B0604020202020204" pitchFamily="34" charset="0"/>
              <a:buChar char="•"/>
              <a:defRPr sz="1200">
                <a:solidFill>
                  <a:schemeClr val="bg1"/>
                </a:solidFill>
              </a:defRPr>
            </a:lvl2pPr>
            <a:lvl3pPr marL="531813" indent="-171450">
              <a:buFont typeface="Arial" panose="020B0604020202020204" pitchFamily="34" charset="0"/>
              <a:buChar char="•"/>
              <a:defRPr sz="1200">
                <a:solidFill>
                  <a:schemeClr val="bg1"/>
                </a:solidFill>
              </a:defRPr>
            </a:lvl3pPr>
            <a:lvl4pPr marL="704850" indent="-171450">
              <a:buFont typeface="Arial" panose="020B0604020202020204" pitchFamily="34" charset="0"/>
              <a:buChar char="•"/>
              <a:defRPr sz="1200">
                <a:solidFill>
                  <a:schemeClr val="bg1"/>
                </a:solidFill>
              </a:defRPr>
            </a:lvl4pPr>
            <a:lvl5pPr marL="885825" indent="-171450">
              <a:buFont typeface="Arial" panose="020B0604020202020204" pitchFamily="34" charset="0"/>
              <a:buChar char="•"/>
              <a:defRPr sz="12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9" name="Text Placeholder 8">
            <a:extLst>
              <a:ext uri="{FF2B5EF4-FFF2-40B4-BE49-F238E27FC236}">
                <a16:creationId xmlns:a16="http://schemas.microsoft.com/office/drawing/2014/main" id="{3D6885E6-C1EF-5721-D596-7F11CE7B367F}"/>
              </a:ext>
            </a:extLst>
          </p:cNvPr>
          <p:cNvSpPr>
            <a:spLocks noGrp="1"/>
          </p:cNvSpPr>
          <p:nvPr>
            <p:ph type="body" sz="quarter" idx="19" hasCustomPrompt="1"/>
          </p:nvPr>
        </p:nvSpPr>
        <p:spPr>
          <a:xfrm>
            <a:off x="6237601" y="2168825"/>
            <a:ext cx="1800000" cy="900000"/>
          </a:xfrm>
        </p:spPr>
        <p:txBody>
          <a:bodyPr anchor="ctr"/>
          <a:lstStyle>
            <a:lvl1pPr marL="0" indent="0">
              <a:buNone/>
              <a:defRPr sz="6400" b="1">
                <a:solidFill>
                  <a:schemeClr val="bg1"/>
                </a:solidFill>
              </a:defRPr>
            </a:lvl1pPr>
            <a:lvl2pPr marL="179388" indent="0">
              <a:buNone/>
              <a:defRPr sz="4800" b="1">
                <a:solidFill>
                  <a:schemeClr val="bg1"/>
                </a:solidFill>
              </a:defRPr>
            </a:lvl2pPr>
            <a:lvl3pPr marL="360363" indent="0">
              <a:buNone/>
              <a:defRPr sz="4800" b="1">
                <a:solidFill>
                  <a:schemeClr val="bg1"/>
                </a:solidFill>
              </a:defRPr>
            </a:lvl3pPr>
            <a:lvl4pPr marL="533400" indent="0">
              <a:buNone/>
              <a:defRPr sz="4800" b="1">
                <a:solidFill>
                  <a:schemeClr val="bg1"/>
                </a:solidFill>
              </a:defRPr>
            </a:lvl4pPr>
            <a:lvl5pPr marL="714375" indent="0">
              <a:buNone/>
              <a:defRPr sz="4800" b="1">
                <a:solidFill>
                  <a:schemeClr val="bg1"/>
                </a:solidFill>
              </a:defRPr>
            </a:lvl5pPr>
          </a:lstStyle>
          <a:p>
            <a:pPr lvl="0"/>
            <a:r>
              <a:rPr lang="en-US"/>
              <a:t>XX</a:t>
            </a:r>
            <a:endParaRPr lang="en-GB"/>
          </a:p>
        </p:txBody>
      </p:sp>
    </p:spTree>
    <p:extLst>
      <p:ext uri="{BB962C8B-B14F-4D97-AF65-F5344CB8AC3E}">
        <p14:creationId xmlns:p14="http://schemas.microsoft.com/office/powerpoint/2010/main" val="1435337282"/>
      </p:ext>
    </p:extLst>
  </p:cSld>
  <p:clrMapOvr>
    <a:masterClrMapping/>
  </p:clrMapOvr>
  <p:extLst>
    <p:ext uri="{DCECCB84-F9BA-43D5-87BE-67443E8EF086}">
      <p15:sldGuideLst xmlns:p15="http://schemas.microsoft.com/office/powerpoint/2012/main">
        <p15:guide id="1" orient="horz" pos="2024">
          <p15:clr>
            <a:srgbClr val="FBAE40"/>
          </p15:clr>
        </p15:guide>
        <p15:guide id="2" pos="189">
          <p15:clr>
            <a:srgbClr val="FBAE40"/>
          </p15:clr>
        </p15:guide>
        <p15:guide id="3" pos="3931">
          <p15:clr>
            <a:srgbClr val="FBAE40"/>
          </p15:clr>
        </p15:guide>
        <p15:guide id="4" pos="3749">
          <p15:clr>
            <a:srgbClr val="FBAE40"/>
          </p15:clr>
        </p15:guide>
        <p15:guide id="5" orient="horz" pos="187">
          <p15:clr>
            <a:srgbClr val="FBAE40"/>
          </p15:clr>
        </p15:guide>
        <p15:guide id="6" orient="horz" pos="4133">
          <p15:clr>
            <a:srgbClr val="FBAE40"/>
          </p15:clr>
        </p15:guide>
        <p15:guide id="7" orient="horz" pos="1366">
          <p15:clr>
            <a:srgbClr val="FBAE40"/>
          </p15:clr>
        </p15:guide>
        <p15:guide id="8" orient="horz" pos="1933">
          <p15:clr>
            <a:srgbClr val="FBAE40"/>
          </p15:clr>
        </p15:guide>
        <p15:guide id="9" orient="horz" pos="2251">
          <p15:clr>
            <a:srgbClr val="FBAE40"/>
          </p15:clr>
        </p15:guide>
        <p15:guide id="10" orient="horz" pos="250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429380263"/>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2FB81FFA-822B-C941-8CBE-92EB69A98415}"/>
              </a:ext>
            </a:extLst>
          </p:cNvPr>
          <p:cNvSpPr>
            <a:spLocks noGrp="1"/>
          </p:cNvSpPr>
          <p:nvPr>
            <p:ph type="pic" sz="quarter" idx="16"/>
          </p:nvPr>
        </p:nvSpPr>
        <p:spPr>
          <a:xfrm>
            <a:off x="0" y="3981600"/>
            <a:ext cx="12192000" cy="2376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18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
        <p:nvSpPr>
          <p:cNvPr id="7" name="Text Placeholder 16">
            <a:extLst>
              <a:ext uri="{FF2B5EF4-FFF2-40B4-BE49-F238E27FC236}">
                <a16:creationId xmlns:a16="http://schemas.microsoft.com/office/drawing/2014/main" id="{EB44C614-1E8C-8E4C-8C35-E1DEDCACB9C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42A3DF2F-EBEA-1115-8615-634BFEFCD57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24507875"/>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B4B14A-7E3F-8DCE-CE4D-5ECA85F8E349}"/>
              </a:ext>
            </a:extLst>
          </p:cNvPr>
          <p:cNvSpPr/>
          <p:nvPr userDrawn="1"/>
        </p:nvSpPr>
        <p:spPr>
          <a:xfrm>
            <a:off x="0" y="1470661"/>
            <a:ext cx="12192000" cy="23058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1522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
        <p:nvSpPr>
          <p:cNvPr id="7" name="Text Placeholder 16">
            <a:extLst>
              <a:ext uri="{FF2B5EF4-FFF2-40B4-BE49-F238E27FC236}">
                <a16:creationId xmlns:a16="http://schemas.microsoft.com/office/drawing/2014/main" id="{5A9EFF59-F629-E252-E14D-6DF87918E553}"/>
              </a:ext>
            </a:extLst>
          </p:cNvPr>
          <p:cNvSpPr>
            <a:spLocks noGrp="1"/>
          </p:cNvSpPr>
          <p:nvPr>
            <p:ph type="body" sz="quarter" idx="31" hasCustomPrompt="1"/>
          </p:nvPr>
        </p:nvSpPr>
        <p:spPr>
          <a:xfrm>
            <a:off x="304800" y="39600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8" name="Content Placeholder 2">
            <a:extLst>
              <a:ext uri="{FF2B5EF4-FFF2-40B4-BE49-F238E27FC236}">
                <a16:creationId xmlns:a16="http://schemas.microsoft.com/office/drawing/2014/main" id="{2A99BB67-ACAE-6DDB-E714-37D2AE091D34}"/>
              </a:ext>
            </a:extLst>
          </p:cNvPr>
          <p:cNvSpPr>
            <a:spLocks noGrp="1"/>
          </p:cNvSpPr>
          <p:nvPr>
            <p:ph sz="quarter" idx="32"/>
          </p:nvPr>
        </p:nvSpPr>
        <p:spPr>
          <a:xfrm>
            <a:off x="304799" y="4313926"/>
            <a:ext cx="11582399" cy="1522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ext Placeholder 16">
            <a:extLst>
              <a:ext uri="{FF2B5EF4-FFF2-40B4-BE49-F238E27FC236}">
                <a16:creationId xmlns:a16="http://schemas.microsoft.com/office/drawing/2014/main" id="{ADF9233E-69AC-BED0-51B8-2A8C2145F7C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3B7888E0-E883-461E-1ECB-3542B228B3F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57462225"/>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u - Deux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799" y="1565685"/>
            <a:ext cx="11587163" cy="720000"/>
          </a:xfrm>
        </p:spPr>
        <p:txBody>
          <a:bodyPr lIns="0" tIns="0" rIns="0" b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a:t>
            </a:r>
            <a:r>
              <a:rPr lang="en-US"/>
              <a:t>(2 </a:t>
            </a:r>
            <a:r>
              <a:rPr lang="en-US" err="1"/>
              <a:t>lignes</a:t>
            </a:r>
            <a:r>
              <a:rPr lang="en-US"/>
              <a:t> maximum)</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0CCF36AC-6E20-2A31-12A5-A496E294AB51}"/>
              </a:ext>
            </a:extLst>
          </p:cNvPr>
          <p:cNvSpPr>
            <a:spLocks noGrp="1"/>
          </p:cNvSpPr>
          <p:nvPr>
            <p:ph type="ftr" sz="quarter" idx="31"/>
          </p:nvPr>
        </p:nvSpPr>
        <p:spPr/>
        <p:txBody>
          <a:bodyPr/>
          <a:lstStyle/>
          <a:p>
            <a:endParaRPr lang="en-GB"/>
          </a:p>
        </p:txBody>
      </p:sp>
      <p:sp>
        <p:nvSpPr>
          <p:cNvPr id="5" name="Text Placeholder 16">
            <a:extLst>
              <a:ext uri="{FF2B5EF4-FFF2-40B4-BE49-F238E27FC236}">
                <a16:creationId xmlns:a16="http://schemas.microsoft.com/office/drawing/2014/main" id="{7A9496C2-6A11-423C-26A2-978AFC11AC5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7" name="Text Placeholder 16">
            <a:extLst>
              <a:ext uri="{FF2B5EF4-FFF2-40B4-BE49-F238E27FC236}">
                <a16:creationId xmlns:a16="http://schemas.microsoft.com/office/drawing/2014/main" id="{D957E870-31BC-B7C1-3114-7468F743BCE2}"/>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678440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08387"/>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08387"/>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870CA76B-B023-B9FA-A963-0DE83E191218}"/>
              </a:ext>
            </a:extLst>
          </p:cNvPr>
          <p:cNvSpPr>
            <a:spLocks noGrp="1"/>
          </p:cNvSpPr>
          <p:nvPr>
            <p:ph type="ftr" sz="quarter" idx="53"/>
          </p:nvPr>
        </p:nvSpPr>
        <p:spPr/>
        <p:txBody>
          <a:bodyPr/>
          <a:lstStyle/>
          <a:p>
            <a:endParaRPr lang="en-GB"/>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u - Deux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
        <p:nvSpPr>
          <p:cNvPr id="3" name="Text Placeholder 16">
            <a:extLst>
              <a:ext uri="{FF2B5EF4-FFF2-40B4-BE49-F238E27FC236}">
                <a16:creationId xmlns:a16="http://schemas.microsoft.com/office/drawing/2014/main" id="{2B0D7E43-7F17-4B34-A636-246E5DF5B92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C4F18F19-C68A-6D8F-A367-A36685F36B6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8806729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ntenu - Deux colonnes +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7200"/>
            <a:ext cx="56426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7200"/>
            <a:ext cx="56427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2786401"/>
            <a:ext cx="564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2786401"/>
            <a:ext cx="564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
        <p:nvSpPr>
          <p:cNvPr id="5" name="Picture Placeholder 4">
            <a:extLst>
              <a:ext uri="{FF2B5EF4-FFF2-40B4-BE49-F238E27FC236}">
                <a16:creationId xmlns:a16="http://schemas.microsoft.com/office/drawing/2014/main" id="{52E65570-5C20-186F-7CB0-E94C08FF50E8}"/>
              </a:ext>
            </a:extLst>
          </p:cNvPr>
          <p:cNvSpPr>
            <a:spLocks noGrp="1"/>
          </p:cNvSpPr>
          <p:nvPr>
            <p:ph type="pic" sz="quarter" idx="32"/>
          </p:nvPr>
        </p:nvSpPr>
        <p:spPr>
          <a:xfrm>
            <a:off x="300038" y="1557338"/>
            <a:ext cx="5653162"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53033236-09BF-CB3F-79B6-F1ECB40AA8C4}"/>
              </a:ext>
            </a:extLst>
          </p:cNvPr>
          <p:cNvSpPr>
            <a:spLocks noGrp="1"/>
          </p:cNvSpPr>
          <p:nvPr>
            <p:ph type="pic" sz="quarter" idx="33"/>
          </p:nvPr>
        </p:nvSpPr>
        <p:spPr>
          <a:xfrm>
            <a:off x="6244485" y="1557338"/>
            <a:ext cx="564271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3" name="Text Placeholder 16">
            <a:extLst>
              <a:ext uri="{FF2B5EF4-FFF2-40B4-BE49-F238E27FC236}">
                <a16:creationId xmlns:a16="http://schemas.microsoft.com/office/drawing/2014/main" id="{2F4D6C5F-C8A8-E33E-5CC1-5D227C322438}"/>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BFCE01B7-612B-01C4-3DAD-C6908128A927}"/>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1986468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u - Trois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799" y="1565686"/>
            <a:ext cx="1158239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
        <p:nvSpPr>
          <p:cNvPr id="3" name="Text Placeholder 16">
            <a:extLst>
              <a:ext uri="{FF2B5EF4-FFF2-40B4-BE49-F238E27FC236}">
                <a16:creationId xmlns:a16="http://schemas.microsoft.com/office/drawing/2014/main" id="{EB7B9B15-859A-302F-64A0-84CE722A378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C91B2730-09A8-8E2A-F285-4C820F678CF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93211830"/>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u - Trois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
        <p:nvSpPr>
          <p:cNvPr id="3" name="Text Placeholder 16">
            <a:extLst>
              <a:ext uri="{FF2B5EF4-FFF2-40B4-BE49-F238E27FC236}">
                <a16:creationId xmlns:a16="http://schemas.microsoft.com/office/drawing/2014/main" id="{9E7E7528-9601-9A2E-23CA-6625FBF08EBE}"/>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543CA7D2-88C1-3C59-FB90-552B70AC4F7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883407256"/>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u - Trois colonnes coloré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a:solidFill>
            <a:schemeClr val="bg2"/>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a:solidFill>
            <a:schemeClr val="tx2">
              <a:lumMod val="20000"/>
              <a:lumOff val="80000"/>
            </a:schemeClr>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a:solidFill>
            <a:schemeClr val="bg2"/>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a:solidFill>
            <a:schemeClr val="bg2"/>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a:solidFill>
            <a:schemeClr val="tx2">
              <a:lumMod val="20000"/>
              <a:lumOff val="80000"/>
            </a:schemeClr>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a:solidFill>
            <a:schemeClr val="bg2"/>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
        <p:nvSpPr>
          <p:cNvPr id="3" name="Text Placeholder 16">
            <a:extLst>
              <a:ext uri="{FF2B5EF4-FFF2-40B4-BE49-F238E27FC236}">
                <a16:creationId xmlns:a16="http://schemas.microsoft.com/office/drawing/2014/main" id="{448F65E2-C24C-B37A-81B1-D1C62FC9D16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611E625C-8AF0-2139-C7E4-D9803C8CFF6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625877716"/>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u - Trois colonnes avec images ">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7200"/>
            <a:ext cx="3667752"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7200"/>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7200"/>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400"/>
            <a:ext cx="3667752"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58752" y="2786400"/>
            <a:ext cx="366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400"/>
            <a:ext cx="366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
        <p:nvSpPr>
          <p:cNvPr id="3" name="Picture Placeholder 4">
            <a:extLst>
              <a:ext uri="{FF2B5EF4-FFF2-40B4-BE49-F238E27FC236}">
                <a16:creationId xmlns:a16="http://schemas.microsoft.com/office/drawing/2014/main" id="{720D6A67-7637-D2D0-8D72-53892DFAAE42}"/>
              </a:ext>
            </a:extLst>
          </p:cNvPr>
          <p:cNvSpPr>
            <a:spLocks noGrp="1"/>
          </p:cNvSpPr>
          <p:nvPr>
            <p:ph type="pic" sz="quarter" idx="34"/>
          </p:nvPr>
        </p:nvSpPr>
        <p:spPr>
          <a:xfrm>
            <a:off x="300037" y="1557337"/>
            <a:ext cx="36707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5" name="Picture Placeholder 4">
            <a:extLst>
              <a:ext uri="{FF2B5EF4-FFF2-40B4-BE49-F238E27FC236}">
                <a16:creationId xmlns:a16="http://schemas.microsoft.com/office/drawing/2014/main" id="{7092A05C-DA31-2789-4BE6-233D0A8BBDF0}"/>
              </a:ext>
            </a:extLst>
          </p:cNvPr>
          <p:cNvSpPr>
            <a:spLocks noGrp="1"/>
          </p:cNvSpPr>
          <p:nvPr>
            <p:ph type="pic" sz="quarter" idx="35"/>
          </p:nvPr>
        </p:nvSpPr>
        <p:spPr>
          <a:xfrm>
            <a:off x="4261363" y="1557337"/>
            <a:ext cx="36707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5F5DF55C-991C-A793-6F7D-2B84CFF36BCD}"/>
              </a:ext>
            </a:extLst>
          </p:cNvPr>
          <p:cNvSpPr>
            <a:spLocks noGrp="1"/>
          </p:cNvSpPr>
          <p:nvPr>
            <p:ph type="pic" sz="quarter" idx="36"/>
          </p:nvPr>
        </p:nvSpPr>
        <p:spPr>
          <a:xfrm>
            <a:off x="8218800" y="1557337"/>
            <a:ext cx="36731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8" name="Text Placeholder 16">
            <a:extLst>
              <a:ext uri="{FF2B5EF4-FFF2-40B4-BE49-F238E27FC236}">
                <a16:creationId xmlns:a16="http://schemas.microsoft.com/office/drawing/2014/main" id="{272992DB-B283-49EA-C8C3-D8306433526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A306E5BB-BBED-5F85-D149-2BCBC97F226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01716945"/>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u - Quatre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799" y="1565686"/>
            <a:ext cx="11587163"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043BA56E-F93E-A89F-926E-67ACAE4DA1ED}"/>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79BCF837-9B78-16C6-AE58-8CE29E1D5E2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1682597D-C5A4-8D95-E4C8-FA4BFE058DA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5626181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u - Quatre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0EC43E6F-4EA4-5486-6F03-26349E11BF7C}"/>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74EEE603-97A6-FD5B-B592-FEA40569B4C4}"/>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91289192"/>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u - Quatre colonnes avec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
        <p:nvSpPr>
          <p:cNvPr id="3" name="Picture Placeholder 4">
            <a:extLst>
              <a:ext uri="{FF2B5EF4-FFF2-40B4-BE49-F238E27FC236}">
                <a16:creationId xmlns:a16="http://schemas.microsoft.com/office/drawing/2014/main" id="{EFA4CBB4-111B-240A-D787-CC2B05B944E3}"/>
              </a:ext>
            </a:extLst>
          </p:cNvPr>
          <p:cNvSpPr>
            <a:spLocks noGrp="1"/>
          </p:cNvSpPr>
          <p:nvPr>
            <p:ph type="pic" sz="quarter" idx="34"/>
          </p:nvPr>
        </p:nvSpPr>
        <p:spPr>
          <a:xfrm>
            <a:off x="3000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5" name="Picture Placeholder 4">
            <a:extLst>
              <a:ext uri="{FF2B5EF4-FFF2-40B4-BE49-F238E27FC236}">
                <a16:creationId xmlns:a16="http://schemas.microsoft.com/office/drawing/2014/main" id="{BB6E93AE-5A46-A1E2-DB47-EC0C5895C856}"/>
              </a:ext>
            </a:extLst>
          </p:cNvPr>
          <p:cNvSpPr>
            <a:spLocks noGrp="1"/>
          </p:cNvSpPr>
          <p:nvPr>
            <p:ph type="pic" sz="quarter" idx="43"/>
          </p:nvPr>
        </p:nvSpPr>
        <p:spPr>
          <a:xfrm>
            <a:off x="32692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D1A13CD7-3A15-02EC-6A0F-46CF8CF4BF10}"/>
              </a:ext>
            </a:extLst>
          </p:cNvPr>
          <p:cNvSpPr>
            <a:spLocks noGrp="1"/>
          </p:cNvSpPr>
          <p:nvPr>
            <p:ph type="pic" sz="quarter" idx="44"/>
          </p:nvPr>
        </p:nvSpPr>
        <p:spPr>
          <a:xfrm>
            <a:off x="62384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8" name="Picture Placeholder 4">
            <a:extLst>
              <a:ext uri="{FF2B5EF4-FFF2-40B4-BE49-F238E27FC236}">
                <a16:creationId xmlns:a16="http://schemas.microsoft.com/office/drawing/2014/main" id="{8FDA2136-5500-BFEF-06BA-C0EDA6C848D6}"/>
              </a:ext>
            </a:extLst>
          </p:cNvPr>
          <p:cNvSpPr>
            <a:spLocks noGrp="1"/>
          </p:cNvSpPr>
          <p:nvPr>
            <p:ph type="pic" sz="quarter" idx="45"/>
          </p:nvPr>
        </p:nvSpPr>
        <p:spPr>
          <a:xfrm>
            <a:off x="9207636"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9" name="Text Placeholder 16">
            <a:extLst>
              <a:ext uri="{FF2B5EF4-FFF2-40B4-BE49-F238E27FC236}">
                <a16:creationId xmlns:a16="http://schemas.microsoft.com/office/drawing/2014/main" id="{7C7A82F8-1784-B562-15B6-0808626C8C2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11" name="Text Placeholder 16">
            <a:extLst>
              <a:ext uri="{FF2B5EF4-FFF2-40B4-BE49-F238E27FC236}">
                <a16:creationId xmlns:a16="http://schemas.microsoft.com/office/drawing/2014/main" id="{E4425EF6-398B-96D0-DE64-A4F5793DCC0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4034161048"/>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u - Texte et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1557338"/>
            <a:ext cx="5646738" cy="4500563"/>
          </a:xfrm>
          <a:solidFill>
            <a:schemeClr val="bg2"/>
          </a:solidFill>
          <a:ln w="381000" cap="flat">
            <a:noFill/>
            <a:miter lim="800000"/>
          </a:ln>
        </p:spPr>
        <p:txBody>
          <a:bodyPr anchor="ctr"/>
          <a:lstStyle>
            <a:lvl1pPr marL="0" indent="0" algn="ctr">
              <a:buNone/>
              <a:defRPr/>
            </a:lvl1pPr>
          </a:lstStyle>
          <a:p>
            <a:r>
              <a:rPr lang="fr-FR"/>
              <a:t>Cliquez sur l'icône pour ajouter une image</a:t>
            </a:r>
            <a:endParaRPr lang="en-US"/>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06000"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060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726805"/>
          </a:xfrm>
          <a:solidFill>
            <a:srgbClr val="E4F1FB"/>
          </a:solidFill>
        </p:spPr>
        <p:txBody>
          <a:bodyPr lIns="182880" tIns="182880" rIns="548640" bIns="182880" anchor="ctr">
            <a:noAutofit/>
          </a:bodyPr>
          <a:lstStyle>
            <a:lvl1pPr marL="0" indent="0">
              <a:buNone/>
              <a:defRPr sz="1200">
                <a:solidFill>
                  <a:schemeClr val="tx1"/>
                </a:solidFill>
              </a:defRPr>
            </a:lvl1pPr>
          </a:lstStyle>
          <a:p>
            <a:pPr lvl="0"/>
            <a:r>
              <a:rPr lang="fr-FR" sz="1200"/>
              <a:t>Utilisez cette zone pour un contenu supplémentaire (supprimez-la si vous n'en avez pas besoin).</a:t>
            </a:r>
            <a:endParaRPr lang="en-US"/>
          </a:p>
        </p:txBody>
      </p:sp>
      <p:sp>
        <p:nvSpPr>
          <p:cNvPr id="2" name="Footer Placeholder 1">
            <a:extLst>
              <a:ext uri="{FF2B5EF4-FFF2-40B4-BE49-F238E27FC236}">
                <a16:creationId xmlns:a16="http://schemas.microsoft.com/office/drawing/2014/main" id="{F3D4442D-5D18-AE37-12E6-551D5EECB5EA}"/>
              </a:ext>
            </a:extLst>
          </p:cNvPr>
          <p:cNvSpPr>
            <a:spLocks noGrp="1"/>
          </p:cNvSpPr>
          <p:nvPr>
            <p:ph type="ftr" sz="quarter" idx="39"/>
          </p:nvPr>
        </p:nvSpPr>
        <p:spPr/>
        <p:txBody>
          <a:bodyPr/>
          <a:lstStyle/>
          <a:p>
            <a:endParaRPr lang="en-GB"/>
          </a:p>
        </p:txBody>
      </p:sp>
      <p:sp>
        <p:nvSpPr>
          <p:cNvPr id="5" name="Text Placeholder 16">
            <a:extLst>
              <a:ext uri="{FF2B5EF4-FFF2-40B4-BE49-F238E27FC236}">
                <a16:creationId xmlns:a16="http://schemas.microsoft.com/office/drawing/2014/main" id="{80E1706D-A1A0-9597-595A-82AED74584F3}"/>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7" name="Text Placeholder 16">
            <a:extLst>
              <a:ext uri="{FF2B5EF4-FFF2-40B4-BE49-F238E27FC236}">
                <a16:creationId xmlns:a16="http://schemas.microsoft.com/office/drawing/2014/main" id="{89691F03-720B-F48F-A5BB-C1BA33D6E82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09344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300038" y="304799"/>
            <a:ext cx="11587162" cy="38808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0038" y="4917146"/>
            <a:ext cx="11586452"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0038" y="4547303"/>
            <a:ext cx="11587162"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0037" y="5622223"/>
            <a:ext cx="11591925" cy="360000"/>
          </a:xfrm>
        </p:spPr>
        <p:txBody>
          <a:bodyPr lIns="0" tIns="0" rIns="0">
            <a:noAutofit/>
          </a:bodyPr>
          <a:lstStyle>
            <a:lvl1pPr marL="0" indent="0">
              <a:buNone/>
              <a:defRPr sz="20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pic>
        <p:nvPicPr>
          <p:cNvPr id="4" name="Image 3">
            <a:extLst>
              <a:ext uri="{FF2B5EF4-FFF2-40B4-BE49-F238E27FC236}">
                <a16:creationId xmlns:a16="http://schemas.microsoft.com/office/drawing/2014/main" id="{3DFC7E02-B210-3B1B-3D70-18A66FAF16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4216326365"/>
      </p:ext>
    </p:extLst>
  </p:cSld>
  <p:clrMapOvr>
    <a:masterClrMapping/>
  </p:clrMapOvr>
  <p:extLst>
    <p:ext uri="{DCECCB84-F9BA-43D5-87BE-67443E8EF086}">
      <p15:sldGuideLst xmlns:p15="http://schemas.microsoft.com/office/powerpoint/2012/main">
        <p15:guide id="2" pos="3840">
          <p15:clr>
            <a:srgbClr val="FBAE40"/>
          </p15:clr>
        </p15:guide>
        <p15:guide id="3" pos="189" userDrawn="1">
          <p15:clr>
            <a:srgbClr val="FBAE40"/>
          </p15:clr>
        </p15:guide>
        <p15:guide id="4" orient="horz" pos="4292" userDrawn="1">
          <p15:clr>
            <a:srgbClr val="FBAE40"/>
          </p15:clr>
        </p15:guide>
        <p15:guide id="5" orient="horz" pos="187" userDrawn="1">
          <p15:clr>
            <a:srgbClr val="FBAE40"/>
          </p15:clr>
        </p15:guide>
        <p15:guide id="6" pos="7491" userDrawn="1">
          <p15:clr>
            <a:srgbClr val="FBAE40"/>
          </p15:clr>
        </p15:guide>
        <p15:guide id="7" orient="horz" pos="2636" userDrawn="1">
          <p15:clr>
            <a:srgbClr val="FBAE40"/>
          </p15:clr>
        </p15:guide>
        <p15:guide id="8" orient="horz" pos="2863" userDrawn="1">
          <p15:clr>
            <a:srgbClr val="FBAE40"/>
          </p15:clr>
        </p15:guide>
        <p15:guide id="9" orient="horz" pos="3090" userDrawn="1">
          <p15:clr>
            <a:srgbClr val="FBAE40"/>
          </p15:clr>
        </p15:guide>
        <p15:guide id="11" orient="horz" pos="3317" userDrawn="1">
          <p15:clr>
            <a:srgbClr val="FBAE40"/>
          </p15:clr>
        </p15:guide>
        <p15:guide id="12" orient="horz" pos="3543" userDrawn="1">
          <p15:clr>
            <a:srgbClr val="FBAE40"/>
          </p15:clr>
        </p15:guide>
        <p15:guide id="13" orient="horz" pos="377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2</a:t>
            </a:r>
          </a:p>
        </p:txBody>
      </p:sp>
      <p:sp>
        <p:nvSpPr>
          <p:cNvPr id="2" name="Footer Placeholder 1">
            <a:extLst>
              <a:ext uri="{FF2B5EF4-FFF2-40B4-BE49-F238E27FC236}">
                <a16:creationId xmlns:a16="http://schemas.microsoft.com/office/drawing/2014/main" id="{C99B175C-9B8F-4168-E073-CFC1DB822CB0}"/>
              </a:ext>
            </a:extLst>
          </p:cNvPr>
          <p:cNvSpPr>
            <a:spLocks noGrp="1"/>
          </p:cNvSpPr>
          <p:nvPr>
            <p:ph type="ftr" sz="quarter" idx="52"/>
          </p:nvPr>
        </p:nvSpPr>
        <p:spPr/>
        <p:txBody>
          <a:bodyPr/>
          <a:lstStyle/>
          <a:p>
            <a:endParaRPr lang="en-GB"/>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u - Chiffres clés +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nchor="ctr"/>
          <a:lstStyle>
            <a:lvl1pPr marL="0" indent="0" algn="ctr">
              <a:buNone/>
              <a:defRPr/>
            </a:lvl1pPr>
          </a:lstStyle>
          <a:p>
            <a:r>
              <a:rPr lang="fr-FR"/>
              <a:t>Cliquez sur l'icône pour ajouter une image</a:t>
            </a:r>
            <a:endParaRPr lang="en-US"/>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2437200"/>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362079"/>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 name="Footer Placeholder 1">
            <a:extLst>
              <a:ext uri="{FF2B5EF4-FFF2-40B4-BE49-F238E27FC236}">
                <a16:creationId xmlns:a16="http://schemas.microsoft.com/office/drawing/2014/main" id="{C99B175C-9B8F-4168-E073-CFC1DB822CB0}"/>
              </a:ext>
            </a:extLst>
          </p:cNvPr>
          <p:cNvSpPr>
            <a:spLocks noGrp="1"/>
          </p:cNvSpPr>
          <p:nvPr>
            <p:ph type="ftr" sz="quarter" idx="52"/>
          </p:nvPr>
        </p:nvSpPr>
        <p:spPr/>
        <p:txBody>
          <a:bodyPr/>
          <a:lstStyle/>
          <a:p>
            <a:endParaRPr lang="en-GB"/>
          </a:p>
        </p:txBody>
      </p:sp>
      <p:sp>
        <p:nvSpPr>
          <p:cNvPr id="3" name="Text Placeholder 16">
            <a:extLst>
              <a:ext uri="{FF2B5EF4-FFF2-40B4-BE49-F238E27FC236}">
                <a16:creationId xmlns:a16="http://schemas.microsoft.com/office/drawing/2014/main" id="{C25CEF8B-368C-DB84-5CD2-415070FDEF8E}"/>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D66D7DF2-77E0-21F3-935A-FF462BD3DB4E}"/>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098868823"/>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u - Deux colonnes en deux rangé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799" y="1565686"/>
            <a:ext cx="1158239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38545FC7-EE61-3255-2B72-72A74D7AC903}"/>
              </a:ext>
            </a:extLst>
          </p:cNvPr>
          <p:cNvSpPr>
            <a:spLocks noGrp="1"/>
          </p:cNvSpPr>
          <p:nvPr>
            <p:ph type="ftr" sz="quarter" idx="43"/>
          </p:nvPr>
        </p:nvSpPr>
        <p:spPr/>
        <p:txBody>
          <a:bodyPr/>
          <a:lstStyle/>
          <a:p>
            <a:endParaRPr lang="en-GB"/>
          </a:p>
        </p:txBody>
      </p:sp>
      <p:sp>
        <p:nvSpPr>
          <p:cNvPr id="7" name="Text Placeholder 16">
            <a:extLst>
              <a:ext uri="{FF2B5EF4-FFF2-40B4-BE49-F238E27FC236}">
                <a16:creationId xmlns:a16="http://schemas.microsoft.com/office/drawing/2014/main" id="{0BDDE449-1AF1-07B1-E3C9-73284388BB7A}"/>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F7232562-B894-6DB6-ECB4-0359B7E509D4}"/>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285997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u - Deux colonnes en deux rangé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F3CF81E-8CEB-A41F-3778-B4E88F9B309B}"/>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87397BEA-E76D-1B6B-DA80-CED2D8D62EA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E66F5742-9742-2C0A-4993-5039C075F3C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360937830"/>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u - Trois colonnes en deux rangé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799" y="1565686"/>
            <a:ext cx="11587163"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0F00EAC-F5E8-6243-3794-648F2203A2C9}"/>
              </a:ext>
            </a:extLst>
          </p:cNvPr>
          <p:cNvSpPr>
            <a:spLocks noGrp="1"/>
          </p:cNvSpPr>
          <p:nvPr>
            <p:ph type="ftr" sz="quarter" idx="44"/>
          </p:nvPr>
        </p:nvSpPr>
        <p:spPr/>
        <p:txBody>
          <a:bodyPr/>
          <a:lstStyle/>
          <a:p>
            <a:endParaRPr lang="en-GB"/>
          </a:p>
        </p:txBody>
      </p:sp>
      <p:sp>
        <p:nvSpPr>
          <p:cNvPr id="3" name="Text Placeholder 16">
            <a:extLst>
              <a:ext uri="{FF2B5EF4-FFF2-40B4-BE49-F238E27FC236}">
                <a16:creationId xmlns:a16="http://schemas.microsoft.com/office/drawing/2014/main" id="{026E7910-2E55-D476-2376-7E1DE5F99D25}"/>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5E9DCD73-F8A5-2BE8-89CD-F2BB66A86335}"/>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60227685"/>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u - CV Sim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9788400" cy="1656000"/>
          </a:xfrm>
        </p:spPr>
        <p:txBody>
          <a:bodyPr/>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9793164" cy="2715260"/>
          </a:xfrm>
        </p:spPr>
        <p:txBody>
          <a:bodyPr numCol="2"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sp>
        <p:nvSpPr>
          <p:cNvPr id="6" name="Text Placeholder 16">
            <a:extLst>
              <a:ext uri="{FF2B5EF4-FFF2-40B4-BE49-F238E27FC236}">
                <a16:creationId xmlns:a16="http://schemas.microsoft.com/office/drawing/2014/main" id="{61434299-4B61-3A77-ABDE-95CFB10793DC}"/>
              </a:ext>
            </a:extLst>
          </p:cNvPr>
          <p:cNvSpPr>
            <a:spLocks noGrp="1"/>
          </p:cNvSpPr>
          <p:nvPr>
            <p:ph type="body" sz="quarter" idx="18"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789CF0D9-841A-94BF-91FA-2BBDC5FCCFF6}"/>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8271954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u - Deux CV">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sp>
        <p:nvSpPr>
          <p:cNvPr id="6" name="Picture Placeholder 6">
            <a:extLst>
              <a:ext uri="{FF2B5EF4-FFF2-40B4-BE49-F238E27FC236}">
                <a16:creationId xmlns:a16="http://schemas.microsoft.com/office/drawing/2014/main" id="{3D7E06DE-1D3A-BF2B-D4E2-383BD00D595D}"/>
              </a:ext>
            </a:extLst>
          </p:cNvPr>
          <p:cNvSpPr>
            <a:spLocks noGrp="1"/>
          </p:cNvSpPr>
          <p:nvPr>
            <p:ph type="pic" sz="quarter" idx="18"/>
          </p:nvPr>
        </p:nvSpPr>
        <p:spPr>
          <a:xfrm>
            <a:off x="6240463"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9" name="Text Placeholder 11">
            <a:extLst>
              <a:ext uri="{FF2B5EF4-FFF2-40B4-BE49-F238E27FC236}">
                <a16:creationId xmlns:a16="http://schemas.microsoft.com/office/drawing/2014/main" id="{A76E9495-A0B0-ACF6-0213-926AD0023661}"/>
              </a:ext>
            </a:extLst>
          </p:cNvPr>
          <p:cNvSpPr>
            <a:spLocks noGrp="1"/>
          </p:cNvSpPr>
          <p:nvPr>
            <p:ph type="body" sz="quarter" idx="19"/>
          </p:nvPr>
        </p:nvSpPr>
        <p:spPr>
          <a:xfrm>
            <a:off x="8039224"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11">
            <a:extLst>
              <a:ext uri="{FF2B5EF4-FFF2-40B4-BE49-F238E27FC236}">
                <a16:creationId xmlns:a16="http://schemas.microsoft.com/office/drawing/2014/main" id="{B1E4BD08-7B8F-C7BD-B931-77577B76C720}"/>
              </a:ext>
            </a:extLst>
          </p:cNvPr>
          <p:cNvSpPr>
            <a:spLocks noGrp="1"/>
          </p:cNvSpPr>
          <p:nvPr>
            <p:ph type="body" sz="quarter" idx="20"/>
          </p:nvPr>
        </p:nvSpPr>
        <p:spPr>
          <a:xfrm>
            <a:off x="8039224"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1" name="Text Placeholder 11">
            <a:extLst>
              <a:ext uri="{FF2B5EF4-FFF2-40B4-BE49-F238E27FC236}">
                <a16:creationId xmlns:a16="http://schemas.microsoft.com/office/drawing/2014/main" id="{E8BAE2DF-A3EF-7C07-7009-01AA855A11DE}"/>
              </a:ext>
            </a:extLst>
          </p:cNvPr>
          <p:cNvSpPr>
            <a:spLocks noGrp="1"/>
          </p:cNvSpPr>
          <p:nvPr>
            <p:ph type="body" sz="quarter" idx="21"/>
          </p:nvPr>
        </p:nvSpPr>
        <p:spPr>
          <a:xfrm>
            <a:off x="6245984"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cxnSp>
        <p:nvCxnSpPr>
          <p:cNvPr id="15" name="Straight Connector 14">
            <a:extLst>
              <a:ext uri="{FF2B5EF4-FFF2-40B4-BE49-F238E27FC236}">
                <a16:creationId xmlns:a16="http://schemas.microsoft.com/office/drawing/2014/main" id="{2EDDDD76-FB7D-2EF2-01E8-C50CBB552641}"/>
              </a:ext>
            </a:extLst>
          </p:cNvPr>
          <p:cNvCxnSpPr/>
          <p:nvPr userDrawn="1"/>
        </p:nvCxnSpPr>
        <p:spPr>
          <a:xfrm>
            <a:off x="6096000" y="1557339"/>
            <a:ext cx="0" cy="45005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F714C7B6-FAFB-001D-837F-2FC30DF7B43D}"/>
              </a:ext>
            </a:extLst>
          </p:cNvPr>
          <p:cNvSpPr>
            <a:spLocks noGrp="1"/>
          </p:cNvSpPr>
          <p:nvPr>
            <p:ph type="body" sz="quarter" idx="22"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17" name="Text Placeholder 16">
            <a:extLst>
              <a:ext uri="{FF2B5EF4-FFF2-40B4-BE49-F238E27FC236}">
                <a16:creationId xmlns:a16="http://schemas.microsoft.com/office/drawing/2014/main" id="{C362DC55-4FEB-ED48-D0C2-25224AF10C8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594855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u - Titre seu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
        <p:nvSpPr>
          <p:cNvPr id="2" name="Text Placeholder 16">
            <a:extLst>
              <a:ext uri="{FF2B5EF4-FFF2-40B4-BE49-F238E27FC236}">
                <a16:creationId xmlns:a16="http://schemas.microsoft.com/office/drawing/2014/main" id="{1273CA46-8233-5B5B-7AE7-2EA91A21954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4" name="Text Placeholder 16">
            <a:extLst>
              <a:ext uri="{FF2B5EF4-FFF2-40B4-BE49-F238E27FC236}">
                <a16:creationId xmlns:a16="http://schemas.microsoft.com/office/drawing/2014/main" id="{46CE84FD-B515-6278-935F-11ACED2E5E8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259946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apositiv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336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en France - Logo reverse">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pic>
        <p:nvPicPr>
          <p:cNvPr id="5" name="Image 4">
            <a:extLst>
              <a:ext uri="{FF2B5EF4-FFF2-40B4-BE49-F238E27FC236}">
                <a16:creationId xmlns:a16="http://schemas.microsoft.com/office/drawing/2014/main" id="{1BC3E8B9-1E53-6991-FF77-C11214B91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
        <p:nvSpPr>
          <p:cNvPr id="27" name="TextBox 1">
            <a:extLst>
              <a:ext uri="{FF2B5EF4-FFF2-40B4-BE49-F238E27FC236}">
                <a16:creationId xmlns:a16="http://schemas.microsoft.com/office/drawing/2014/main" id="{3CDC368B-F15C-E444-5825-66ACC008EED6}"/>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28" name="TextBox 16">
            <a:extLst>
              <a:ext uri="{FF2B5EF4-FFF2-40B4-BE49-F238E27FC236}">
                <a16:creationId xmlns:a16="http://schemas.microsoft.com/office/drawing/2014/main" id="{D3A54484-B3E5-4043-6E1A-4A6F657453E1}"/>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29" name="TextBox 17">
            <a:extLst>
              <a:ext uri="{FF2B5EF4-FFF2-40B4-BE49-F238E27FC236}">
                <a16:creationId xmlns:a16="http://schemas.microsoft.com/office/drawing/2014/main" id="{19364651-CBE4-7807-8BDF-F10F7FFE53DF}"/>
              </a:ext>
            </a:extLst>
          </p:cNvPr>
          <p:cNvSpPr txBox="1"/>
          <p:nvPr userDrawn="1"/>
        </p:nvSpPr>
        <p:spPr>
          <a:xfrm>
            <a:off x="6238257" y="1570839"/>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www.twitter.com/MazarsenFrance</a:t>
            </a:r>
            <a:endParaRPr lang="fr-FR" sz="1400" b="1" spc="40" noProof="0">
              <a:solidFill>
                <a:schemeClr val="bg1"/>
              </a:solidFill>
            </a:endParaRPr>
          </a:p>
        </p:txBody>
      </p:sp>
      <p:sp>
        <p:nvSpPr>
          <p:cNvPr id="30" name="TextBox 19">
            <a:extLst>
              <a:ext uri="{FF2B5EF4-FFF2-40B4-BE49-F238E27FC236}">
                <a16:creationId xmlns:a16="http://schemas.microsoft.com/office/drawing/2014/main" id="{DC7AF9DE-67A7-9099-83AE-CE02C716B715}"/>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3" name="TextBox 21">
            <a:extLst>
              <a:ext uri="{FF2B5EF4-FFF2-40B4-BE49-F238E27FC236}">
                <a16:creationId xmlns:a16="http://schemas.microsoft.com/office/drawing/2014/main" id="{59357615-3EA6-3903-3F75-7483D8A9AE4F}"/>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www.mazars.fr</a:t>
            </a:r>
          </a:p>
        </p:txBody>
      </p:sp>
    </p:spTree>
    <p:extLst>
      <p:ext uri="{BB962C8B-B14F-4D97-AF65-F5344CB8AC3E}">
        <p14:creationId xmlns:p14="http://schemas.microsoft.com/office/powerpoint/2010/main" val="915243952"/>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en Franc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www.twitter.com/MazarsenFrance</a:t>
            </a: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sp>
        <p:nvSpPr>
          <p:cNvPr id="6" name="TextBox 21">
            <a:extLst>
              <a:ext uri="{FF2B5EF4-FFF2-40B4-BE49-F238E27FC236}">
                <a16:creationId xmlns:a16="http://schemas.microsoft.com/office/drawing/2014/main" id="{0F2FEDEB-3D17-1F86-D06E-4C905198196C}"/>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www.mazars.fr</a:t>
            </a:r>
          </a:p>
        </p:txBody>
      </p:sp>
    </p:spTree>
    <p:extLst>
      <p:ext uri="{BB962C8B-B14F-4D97-AF65-F5344CB8AC3E}">
        <p14:creationId xmlns:p14="http://schemas.microsoft.com/office/powerpoint/2010/main" val="2483000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8545FC7-EE61-3255-2B72-72A74D7AC903}"/>
              </a:ext>
            </a:extLst>
          </p:cNvPr>
          <p:cNvSpPr>
            <a:spLocks noGrp="1"/>
          </p:cNvSpPr>
          <p:nvPr>
            <p:ph type="ftr" sz="quarter" idx="43"/>
          </p:nvPr>
        </p:nvSpPr>
        <p:spPr/>
        <p:txBody>
          <a:bodyPr/>
          <a:lstStyle/>
          <a:p>
            <a:endParaRPr lang="en-GB"/>
          </a:p>
        </p:txBody>
      </p:sp>
    </p:spTree>
    <p:extLst>
      <p:ext uri="{BB962C8B-B14F-4D97-AF65-F5344CB8AC3E}">
        <p14:creationId xmlns:p14="http://schemas.microsoft.com/office/powerpoint/2010/main" val="39096082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groupe - Logo revers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pic>
        <p:nvPicPr>
          <p:cNvPr id="5" name="Image 4">
            <a:extLst>
              <a:ext uri="{FF2B5EF4-FFF2-40B4-BE49-F238E27FC236}">
                <a16:creationId xmlns:a16="http://schemas.microsoft.com/office/drawing/2014/main" id="{808A096F-E9F6-1AF5-B1FD-DA227F8F46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
        <p:nvSpPr>
          <p:cNvPr id="3" name="TextBox 21">
            <a:extLst>
              <a:ext uri="{FF2B5EF4-FFF2-40B4-BE49-F238E27FC236}">
                <a16:creationId xmlns:a16="http://schemas.microsoft.com/office/drawing/2014/main" id="{DB4B6147-0BDF-875A-1B9D-E0674B702BED}"/>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www.mazars.com</a:t>
            </a:r>
          </a:p>
        </p:txBody>
      </p:sp>
    </p:spTree>
    <p:extLst>
      <p:ext uri="{BB962C8B-B14F-4D97-AF65-F5344CB8AC3E}">
        <p14:creationId xmlns:p14="http://schemas.microsoft.com/office/powerpoint/2010/main" val="4040798982"/>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group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spTree>
    <p:extLst>
      <p:ext uri="{BB962C8B-B14F-4D97-AF65-F5344CB8AC3E}">
        <p14:creationId xmlns:p14="http://schemas.microsoft.com/office/powerpoint/2010/main" val="2348107148"/>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ntact_EN - Mazars groupe - Logo reserv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41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pic>
        <p:nvPicPr>
          <p:cNvPr id="5" name="Image 4">
            <a:extLst>
              <a:ext uri="{FF2B5EF4-FFF2-40B4-BE49-F238E27FC236}">
                <a16:creationId xmlns:a16="http://schemas.microsoft.com/office/drawing/2014/main" id="{808A096F-E9F6-1AF5-B1FD-DA227F8F46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Tree>
    <p:extLst>
      <p:ext uri="{BB962C8B-B14F-4D97-AF65-F5344CB8AC3E}">
        <p14:creationId xmlns:p14="http://schemas.microsoft.com/office/powerpoint/2010/main" val="665935900"/>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ontact_EN - Mazars group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Add disclaimer here (optional)</a:t>
            </a:r>
          </a:p>
        </p:txBody>
      </p:sp>
      <p:sp>
        <p:nvSpPr>
          <p:cNvPr id="6" name="TextBox 21">
            <a:extLst>
              <a:ext uri="{FF2B5EF4-FFF2-40B4-BE49-F238E27FC236}">
                <a16:creationId xmlns:a16="http://schemas.microsoft.com/office/drawing/2014/main" id="{55D50BCA-39DF-8532-40A0-28CEB21943EF}"/>
              </a:ext>
            </a:extLst>
          </p:cNvPr>
          <p:cNvSpPr txBox="1"/>
          <p:nvPr userDrawn="1"/>
        </p:nvSpPr>
        <p:spPr>
          <a:xfrm>
            <a:off x="2941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Find out more at www.mazars.com</a:t>
            </a:r>
          </a:p>
        </p:txBody>
      </p:sp>
    </p:spTree>
    <p:extLst>
      <p:ext uri="{BB962C8B-B14F-4D97-AF65-F5344CB8AC3E}">
        <p14:creationId xmlns:p14="http://schemas.microsoft.com/office/powerpoint/2010/main" val="3257258048"/>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1_Contacts page">
    <p:bg>
      <p:bgPr>
        <a:solidFill>
          <a:schemeClr val="tx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17311B-D85F-4D80-9492-477ABFAA09AF}"/>
              </a:ext>
            </a:extLst>
          </p:cNvPr>
          <p:cNvSpPr txBox="1"/>
          <p:nvPr userDrawn="1"/>
        </p:nvSpPr>
        <p:spPr>
          <a:xfrm>
            <a:off x="307746" y="2453069"/>
            <a:ext cx="5639557" cy="338554"/>
          </a:xfrm>
          <a:prstGeom prst="rect">
            <a:avLst/>
          </a:prstGeom>
          <a:noFill/>
        </p:spPr>
        <p:txBody>
          <a:bodyPr wrap="square" lIns="0" rtlCol="0">
            <a:spAutoFit/>
          </a:bodyPr>
          <a:lstStyle/>
          <a:p>
            <a:pPr marL="0" indent="0" algn="l">
              <a:buFont typeface="Wingdings" pitchFamily="2" charset="2"/>
              <a:buNone/>
            </a:pPr>
            <a:r>
              <a:rPr lang="en-US" sz="1600" b="1" spc="40" dirty="0">
                <a:solidFill>
                  <a:schemeClr val="bg1"/>
                </a:solidFill>
              </a:rPr>
              <a:t>Mazars</a:t>
            </a:r>
            <a:endParaRPr lang="en-GB" sz="1600" b="1" spc="40" dirty="0">
              <a:solidFill>
                <a:schemeClr val="bg1"/>
              </a:solidFill>
            </a:endParaRP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98361" y="4229473"/>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dirty="0">
                <a:solidFill>
                  <a:schemeClr val="bg1"/>
                </a:solidFill>
              </a:rPr>
              <a:t>Mazars is an internationally integrated partnership, </a:t>
            </a:r>
            <a:r>
              <a:rPr lang="en-GB" sz="1000" spc="0" noProof="0" dirty="0">
                <a:solidFill>
                  <a:schemeClr val="bg1"/>
                </a:solidFill>
              </a:rPr>
              <a:t>specialising</a:t>
            </a:r>
            <a:r>
              <a:rPr lang="en-US" sz="1000" spc="0" dirty="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indent="0">
              <a:buFont typeface="Arial" panose="020B0604020202020204" pitchFamily="34" charset="0"/>
              <a:buNone/>
            </a:pPr>
            <a:endParaRPr lang="en-US" sz="1000" spc="0" dirty="0">
              <a:solidFill>
                <a:schemeClr val="bg1"/>
              </a:solidFill>
            </a:endParaRPr>
          </a:p>
          <a:p>
            <a:pPr marL="0" indent="0">
              <a:buFont typeface="Arial" panose="020B0604020202020204" pitchFamily="34" charset="0"/>
              <a:buNone/>
            </a:pPr>
            <a:r>
              <a:rPr lang="en-US" sz="800" spc="0" dirty="0">
                <a:solidFill>
                  <a:schemeClr val="bg1"/>
                </a:solidFill>
              </a:rPr>
              <a:t>*where permitted under applicable country laws.</a:t>
            </a:r>
          </a:p>
          <a:p>
            <a:pPr marL="0" indent="0">
              <a:buFont typeface="Arial" panose="020B0604020202020204" pitchFamily="34" charset="0"/>
              <a:buNone/>
            </a:pPr>
            <a:endParaRPr lang="en-GB" sz="600" spc="0" dirty="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a:t>www.mazars.com</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a:solidFill>
                  <a:schemeClr val="bg1"/>
                </a:solidFill>
              </a:rPr>
              <a:t>Address</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a:solidFill>
                  <a:schemeClr val="bg1"/>
                </a:solidFill>
              </a:rPr>
              <a:t>LinkedIn:</a:t>
            </a:r>
            <a:br>
              <a:rPr lang="fr-FR" sz="1400" b="1" u="none">
                <a:solidFill>
                  <a:schemeClr val="bg1"/>
                </a:solidFill>
              </a:rPr>
            </a:br>
            <a:r>
              <a:rPr lang="fr-FR" sz="1400" u="none">
                <a:solidFill>
                  <a:schemeClr val="bg1"/>
                </a:solidFill>
              </a:rPr>
              <a:t>www.linkedin.com/company/Mazars</a:t>
            </a:r>
          </a:p>
          <a:p>
            <a:pPr>
              <a:spcAft>
                <a:spcPts val="600"/>
              </a:spcAft>
            </a:pPr>
            <a:r>
              <a:rPr lang="fr-FR" sz="1400" b="1" u="none">
                <a:solidFill>
                  <a:schemeClr val="bg1"/>
                </a:solidFill>
              </a:rPr>
              <a:t>Twitter:</a:t>
            </a:r>
            <a:br>
              <a:rPr lang="fr-FR" sz="1400" b="1" u="none">
                <a:solidFill>
                  <a:schemeClr val="bg1"/>
                </a:solidFill>
              </a:rPr>
            </a:br>
            <a:r>
              <a:rPr lang="fr-FR" sz="1400" u="none">
                <a:solidFill>
                  <a:schemeClr val="bg1"/>
                </a:solidFill>
              </a:rPr>
              <a:t>www.twitter.com/MazarsGroup</a:t>
            </a:r>
          </a:p>
          <a:p>
            <a:pPr>
              <a:spcAft>
                <a:spcPts val="600"/>
              </a:spcAft>
            </a:pPr>
            <a:r>
              <a:rPr lang="fr-FR" sz="1400" b="1" u="none">
                <a:solidFill>
                  <a:schemeClr val="bg1"/>
                </a:solidFill>
              </a:rPr>
              <a:t>Facebook:</a:t>
            </a:r>
            <a:br>
              <a:rPr lang="fr-FR" sz="1400" b="1" u="none">
                <a:solidFill>
                  <a:schemeClr val="bg1"/>
                </a:solidFill>
              </a:rPr>
            </a:br>
            <a:r>
              <a:rPr lang="fr-FR" sz="1400" u="none">
                <a:solidFill>
                  <a:schemeClr val="bg1"/>
                </a:solidFill>
              </a:rPr>
              <a:t>www.facebook.com/MazarsGroup</a:t>
            </a:r>
          </a:p>
          <a:p>
            <a:pPr>
              <a:spcAft>
                <a:spcPts val="600"/>
              </a:spcAft>
            </a:pPr>
            <a:r>
              <a:rPr lang="fr-FR" sz="1400" b="1" u="none">
                <a:solidFill>
                  <a:schemeClr val="bg1"/>
                </a:solidFill>
              </a:rPr>
              <a:t>Instagram:</a:t>
            </a:r>
            <a:br>
              <a:rPr lang="fr-FR" sz="1400" b="1" u="none">
                <a:solidFill>
                  <a:schemeClr val="bg1"/>
                </a:solidFill>
              </a:rPr>
            </a:br>
            <a:r>
              <a:rPr lang="fr-FR" sz="1400" u="none">
                <a:solidFill>
                  <a:schemeClr val="bg1"/>
                </a:solidFill>
              </a:rPr>
              <a:t>www.instagram.com/MazarsGroup</a:t>
            </a:r>
          </a:p>
          <a:p>
            <a:pPr>
              <a:spcAft>
                <a:spcPts val="600"/>
              </a:spcAft>
            </a:pPr>
            <a:r>
              <a:rPr lang="fr-FR" sz="1400" b="1" u="none">
                <a:solidFill>
                  <a:schemeClr val="bg1"/>
                </a:solidFill>
              </a:rPr>
              <a:t>WeChat:</a:t>
            </a:r>
            <a:br>
              <a:rPr lang="fr-FR" sz="1400" b="1" u="none">
                <a:solidFill>
                  <a:schemeClr val="bg1"/>
                </a:solidFill>
              </a:rPr>
            </a:br>
            <a:r>
              <a:rPr lang="fr-FR" sz="1400" u="none">
                <a:solidFill>
                  <a:schemeClr val="bg1"/>
                </a:solidFill>
              </a:rPr>
              <a:t>ID: Mazars</a:t>
            </a:r>
          </a:p>
        </p:txBody>
      </p:sp>
      <p:sp>
        <p:nvSpPr>
          <p:cNvPr id="8" name="Text Placeholder 7">
            <a:extLst>
              <a:ext uri="{FF2B5EF4-FFF2-40B4-BE49-F238E27FC236}">
                <a16:creationId xmlns:a16="http://schemas.microsoft.com/office/drawing/2014/main" id="{6F4579AC-4C67-4DA7-880E-F372E16D0B90}"/>
              </a:ext>
            </a:extLst>
          </p:cNvPr>
          <p:cNvSpPr>
            <a:spLocks noGrp="1"/>
          </p:cNvSpPr>
          <p:nvPr>
            <p:ph type="body" sz="quarter" idx="13" hasCustomPrompt="1"/>
          </p:nvPr>
        </p:nvSpPr>
        <p:spPr>
          <a:xfrm>
            <a:off x="29845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a:t>Contact</a:t>
            </a:r>
          </a:p>
        </p:txBody>
      </p:sp>
      <p:sp>
        <p:nvSpPr>
          <p:cNvPr id="17" name="Text Placeholder 7">
            <a:extLst>
              <a:ext uri="{FF2B5EF4-FFF2-40B4-BE49-F238E27FC236}">
                <a16:creationId xmlns:a16="http://schemas.microsoft.com/office/drawing/2014/main" id="{BB5C0E73-984E-4366-B127-AE6D694C6FA5}"/>
              </a:ext>
            </a:extLst>
          </p:cNvPr>
          <p:cNvSpPr>
            <a:spLocks noGrp="1"/>
          </p:cNvSpPr>
          <p:nvPr>
            <p:ph type="body" sz="quarter" idx="14" hasCustomPrompt="1"/>
          </p:nvPr>
        </p:nvSpPr>
        <p:spPr>
          <a:xfrm>
            <a:off x="624812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a:t>Follow us:</a:t>
            </a:r>
          </a:p>
        </p:txBody>
      </p:sp>
    </p:spTree>
    <p:extLst>
      <p:ext uri="{BB962C8B-B14F-4D97-AF65-F5344CB8AC3E}">
        <p14:creationId xmlns:p14="http://schemas.microsoft.com/office/powerpoint/2010/main" val="3974992874"/>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4 March 2024</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5607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page one tex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2B00B0A-CCB6-400D-B6B7-AF36A11ABAF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Text Placeholder 2">
            <a:extLst>
              <a:ext uri="{FF2B5EF4-FFF2-40B4-BE49-F238E27FC236}">
                <a16:creationId xmlns:a16="http://schemas.microsoft.com/office/drawing/2014/main" id="{A077AC54-4753-004F-A8FE-4ACF4073763F}"/>
              </a:ext>
            </a:extLst>
          </p:cNvPr>
          <p:cNvSpPr>
            <a:spLocks noGrp="1"/>
          </p:cNvSpPr>
          <p:nvPr>
            <p:ph type="body" sz="quarter" idx="17" hasCustomPrompt="1"/>
          </p:nvPr>
        </p:nvSpPr>
        <p:spPr>
          <a:xfrm>
            <a:off x="304799" y="304800"/>
            <a:ext cx="11578165" cy="358775"/>
          </a:xfrm>
        </p:spPr>
        <p:txBody>
          <a:bodyPr vert="horz" lIns="0" tIns="0" rIns="0" bIns="45720" rtlCol="0">
            <a:noAutofit/>
          </a:bodyPr>
          <a:lstStyle>
            <a:lvl1pPr>
              <a:buFontTx/>
              <a:buNone/>
              <a:defRPr lang="en-GB" sz="2400" b="0" spc="0" baseline="0" smtClean="0">
                <a:solidFill>
                  <a:schemeClr val="tx1"/>
                </a:solidFill>
              </a:defRPr>
            </a:lvl1pPr>
            <a:lvl2pPr>
              <a:defRPr lang="en-GB" sz="2000" smtClean="0"/>
            </a:lvl2pPr>
            <a:lvl3pPr>
              <a:defRPr lang="en-GB" sz="1800" smtClean="0"/>
            </a:lvl3pPr>
            <a:lvl4pPr>
              <a:defRPr lang="en-GB" sz="1600" smtClean="0"/>
            </a:lvl4pPr>
            <a:lvl5pPr>
              <a:defRPr lang="en-US" sz="1600"/>
            </a:lvl5pPr>
          </a:lstStyle>
          <a:p>
            <a:pPr marL="0" lvl="0" indent="0">
              <a:spcBef>
                <a:spcPts val="200"/>
              </a:spcBef>
              <a:buNone/>
            </a:pPr>
            <a:r>
              <a:rPr lang="en-US"/>
              <a:t>Title</a:t>
            </a:r>
          </a:p>
        </p:txBody>
      </p:sp>
      <p:sp>
        <p:nvSpPr>
          <p:cNvPr id="7" name="Text Placeholder 16">
            <a:extLst>
              <a:ext uri="{FF2B5EF4-FFF2-40B4-BE49-F238E27FC236}">
                <a16:creationId xmlns:a16="http://schemas.microsoft.com/office/drawing/2014/main" id="{CB74942F-E034-E74F-8066-588C6D76A030}"/>
              </a:ext>
            </a:extLst>
          </p:cNvPr>
          <p:cNvSpPr>
            <a:spLocks noGrp="1"/>
          </p:cNvSpPr>
          <p:nvPr>
            <p:ph type="body" sz="quarter" idx="23" hasCustomPrompt="1"/>
          </p:nvPr>
        </p:nvSpPr>
        <p:spPr>
          <a:xfrm>
            <a:off x="309034" y="1562100"/>
            <a:ext cx="11578166" cy="341088"/>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5" name="Content Placeholder 4">
            <a:extLst>
              <a:ext uri="{FF2B5EF4-FFF2-40B4-BE49-F238E27FC236}">
                <a16:creationId xmlns:a16="http://schemas.microsoft.com/office/drawing/2014/main" id="{1EB13199-0960-4982-AC7A-FA97FB8C14F0}"/>
              </a:ext>
            </a:extLst>
          </p:cNvPr>
          <p:cNvSpPr>
            <a:spLocks noGrp="1"/>
          </p:cNvSpPr>
          <p:nvPr>
            <p:ph sz="quarter" idx="25"/>
          </p:nvPr>
        </p:nvSpPr>
        <p:spPr>
          <a:xfrm>
            <a:off x="309034" y="1903188"/>
            <a:ext cx="115812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05451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83522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4 March 2024</a:t>
            </a:fld>
            <a:endParaRPr lang="en-US"/>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2024</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6" name="TextBox 5">
            <a:extLst>
              <a:ext uri="{FF2B5EF4-FFF2-40B4-BE49-F238E27FC236}">
                <a16:creationId xmlns:a16="http://schemas.microsoft.com/office/drawing/2014/main" id="{49ACC53F-9D9F-4987-8DBE-7AA0E096486D}"/>
              </a:ext>
            </a:extLst>
          </p:cNvPr>
          <p:cNvSpPr txBox="1"/>
          <p:nvPr userDrawn="1"/>
        </p:nvSpPr>
        <p:spPr>
          <a:xfrm>
            <a:off x="299009" y="3470400"/>
            <a:ext cx="5639557" cy="1800493"/>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solidFill>
                <a:effectLst/>
                <a:uLnTx/>
                <a:uFillTx/>
                <a:latin typeface="Arial" panose="020B0604020202020204"/>
                <a:ea typeface="+mn-ea"/>
                <a:cs typeface="+mn-cs"/>
              </a:rPr>
              <a:t>Mazars is a leading international audit, tax and advisory firm, aspiring to build the economic foundations of a fair and prosperous world. As a global, multicultural organization with deeply-rooted local teams, our clients get a balanced perspective, delivered in a personal way.</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FFFFFF"/>
                </a:solidFill>
                <a:effectLst/>
                <a:uLnTx/>
                <a:uFillTx/>
                <a:latin typeface="Arial" panose="020B0604020202020204"/>
                <a:ea typeface="+mn-ea"/>
                <a:cs typeface="+mn-cs"/>
              </a:rPr>
              <a:t>Mazars USA LLP is an independent member firm of Mazars Group, an international audit, tax and advisory organization with operations in 95+ countries and territories. With roots going back to 1921 in the US, and 1,000 employees and Partners in 12 offices, the firm has significant national presence in strategic geographies, providing seamless access to 30,000+ professionals around the world. Our industry specialists deliver tailored services to a wide range of clients across sectors, including individuals, high-growth emerging companies, privately-owned businesses and large enterprises. </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a:solidFill>
                <a:schemeClr val="tx1"/>
              </a:solidFill>
            </a:endParaRPr>
          </a:p>
        </p:txBody>
      </p:sp>
    </p:spTree>
    <p:extLst>
      <p:ext uri="{BB962C8B-B14F-4D97-AF65-F5344CB8AC3E}">
        <p14:creationId xmlns:p14="http://schemas.microsoft.com/office/powerpoint/2010/main" val="1919426047"/>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Date, Year</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2923116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p15:clr>
            <a:srgbClr val="FBAE40"/>
          </p15:clr>
        </p15:guide>
        <p15:guide id="4" orient="horz" pos="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F3CF81E-8CEB-A41F-3778-B4E88F9B309B}"/>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Date, Year</a:t>
            </a:r>
          </a:p>
        </p:txBody>
      </p:sp>
      <p:sp>
        <p:nvSpPr>
          <p:cNvPr id="13" name="TextBox 12">
            <a:extLst>
              <a:ext uri="{FF2B5EF4-FFF2-40B4-BE49-F238E27FC236}">
                <a16:creationId xmlns:a16="http://schemas.microsoft.com/office/drawing/2014/main" id="{017A0FB1-3D0A-984B-94BE-700D3564661A}"/>
              </a:ext>
            </a:extLst>
          </p:cNvPr>
          <p:cNvSpPr txBox="1"/>
          <p:nvPr userDrawn="1"/>
        </p:nvSpPr>
        <p:spPr>
          <a:xfrm>
            <a:off x="-3788228" y="0"/>
            <a:ext cx="3657600" cy="1815882"/>
          </a:xfrm>
          <a:prstGeom prst="rect">
            <a:avLst/>
          </a:prstGeom>
          <a:noFill/>
        </p:spPr>
        <p:txBody>
          <a:bodyPr wrap="square" lIns="0" rtlCol="0">
            <a:noAutofit/>
          </a:bodyPr>
          <a:lstStyle/>
          <a:p>
            <a:pPr algn="l"/>
            <a:r>
              <a:rPr lang="en-US" sz="1400" b="1">
                <a:solidFill>
                  <a:srgbClr val="FF0000"/>
                </a:solidFill>
              </a:rPr>
              <a:t>TITLE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Select a picture for the background</a:t>
            </a:r>
          </a:p>
          <a:p>
            <a:pPr marL="342900" indent="-342900" algn="l">
              <a:buFont typeface="+mj-lt"/>
              <a:buAutoNum type="arabicPeriod"/>
            </a:pPr>
            <a:r>
              <a:rPr lang="en-US" sz="1400">
                <a:solidFill>
                  <a:srgbClr val="FF0000"/>
                </a:solidFill>
              </a:rPr>
              <a:t>Make sure text is legible on picture</a:t>
            </a:r>
          </a:p>
          <a:p>
            <a:pPr marL="342900" indent="-342900" algn="l">
              <a:buFont typeface="+mj-lt"/>
              <a:buAutoNum type="arabicPeriod"/>
            </a:pPr>
            <a:r>
              <a:rPr lang="en-US" sz="1400">
                <a:solidFill>
                  <a:srgbClr val="FF0000"/>
                </a:solidFill>
              </a:rPr>
              <a:t>Fill in text boxes with correct information</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2330519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905000"/>
            <a:ext cx="11582400" cy="36195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a:t>Section 1 title</a:t>
            </a:r>
          </a:p>
          <a:p>
            <a:pPr lvl="0"/>
            <a:r>
              <a:rPr lang="en-US"/>
              <a:t>Section 2 title</a:t>
            </a:r>
          </a:p>
          <a:p>
            <a:pPr lvl="0"/>
            <a:r>
              <a:rPr lang="en-US"/>
              <a:t>Section 3 title</a:t>
            </a:r>
          </a:p>
          <a:p>
            <a:pPr lvl="0"/>
            <a:r>
              <a:rPr lang="en-US"/>
              <a:t>Section 4 title</a:t>
            </a:r>
          </a:p>
          <a:p>
            <a:pPr lvl="0"/>
            <a:r>
              <a:rPr lang="en-US"/>
              <a:t>Section 5 title</a:t>
            </a:r>
          </a:p>
          <a:p>
            <a:pPr lvl="0"/>
            <a:r>
              <a:rPr lang="en-US"/>
              <a:t>Section 6 title</a:t>
            </a:r>
          </a:p>
          <a:p>
            <a:pPr lvl="0"/>
            <a:r>
              <a:rPr lang="en-US"/>
              <a:t>Section 7 title</a:t>
            </a:r>
          </a:p>
          <a:p>
            <a:pPr lvl="0"/>
            <a:r>
              <a:rPr lang="en-US"/>
              <a:t>Section 8 title</a:t>
            </a:r>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3788228" y="0"/>
            <a:ext cx="3657600" cy="2246769"/>
          </a:xfrm>
          <a:prstGeom prst="rect">
            <a:avLst/>
          </a:prstGeom>
          <a:noFill/>
        </p:spPr>
        <p:txBody>
          <a:bodyPr wrap="square" lIns="0" rtlCol="0">
            <a:noAutofit/>
          </a:bodyPr>
          <a:lstStyle/>
          <a:p>
            <a:pPr algn="l"/>
            <a:r>
              <a:rPr lang="en-US" sz="1400" b="1">
                <a:solidFill>
                  <a:srgbClr val="FF0000"/>
                </a:solidFill>
              </a:rPr>
              <a:t>CONTENT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Fill in the correct titles</a:t>
            </a:r>
          </a:p>
          <a:p>
            <a:pPr marL="342900" indent="-342900" algn="l">
              <a:buFont typeface="+mj-lt"/>
              <a:buAutoNum type="arabicPeriod"/>
            </a:pPr>
            <a:r>
              <a:rPr lang="en-US" sz="1400">
                <a:solidFill>
                  <a:srgbClr val="FF0000"/>
                </a:solidFill>
              </a:rPr>
              <a:t>To add a second column, select the text and press ‘Add or remove columns’ in the Home Menu</a:t>
            </a:r>
          </a:p>
          <a:p>
            <a:pPr marL="342900" indent="-342900" algn="l">
              <a:buFont typeface="+mj-lt"/>
              <a:buAutoNum type="arabicPeriod"/>
            </a:pPr>
            <a:r>
              <a:rPr lang="en-US" sz="1400">
                <a:solidFill>
                  <a:srgbClr val="FF0000"/>
                </a:solidFill>
              </a:rPr>
              <a:t>Select two columns</a:t>
            </a:r>
          </a:p>
        </p:txBody>
      </p:sp>
      <p:sp>
        <p:nvSpPr>
          <p:cNvPr id="2" name="Title 1">
            <a:extLst>
              <a:ext uri="{FF2B5EF4-FFF2-40B4-BE49-F238E27FC236}">
                <a16:creationId xmlns:a16="http://schemas.microsoft.com/office/drawing/2014/main" id="{2A4BAEC8-C22A-5648-91D8-690C3C51E6AB}"/>
              </a:ext>
            </a:extLst>
          </p:cNvPr>
          <p:cNvSpPr>
            <a:spLocks noGrp="1"/>
          </p:cNvSpPr>
          <p:nvPr>
            <p:ph type="title" hasCustomPrompt="1"/>
          </p:nvPr>
        </p:nvSpPr>
        <p:spPr/>
        <p:txBody>
          <a:bodyPr>
            <a:noAutofit/>
          </a:bodyPr>
          <a:lstStyle/>
          <a:p>
            <a:r>
              <a:rPr lang="en-GB"/>
              <a:t>Contents</a:t>
            </a:r>
            <a:endParaRPr lang="en-US"/>
          </a:p>
        </p:txBody>
      </p:sp>
    </p:spTree>
    <p:extLst>
      <p:ext uri="{BB962C8B-B14F-4D97-AF65-F5344CB8AC3E}">
        <p14:creationId xmlns:p14="http://schemas.microsoft.com/office/powerpoint/2010/main" val="40351587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page one tex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2B00B0A-CCB6-400D-B6B7-AF36A11ABAF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Text Placeholder 2">
            <a:extLst>
              <a:ext uri="{FF2B5EF4-FFF2-40B4-BE49-F238E27FC236}">
                <a16:creationId xmlns:a16="http://schemas.microsoft.com/office/drawing/2014/main" id="{A077AC54-4753-004F-A8FE-4ACF4073763F}"/>
              </a:ext>
            </a:extLst>
          </p:cNvPr>
          <p:cNvSpPr>
            <a:spLocks noGrp="1"/>
          </p:cNvSpPr>
          <p:nvPr>
            <p:ph type="body" sz="quarter" idx="17" hasCustomPrompt="1"/>
          </p:nvPr>
        </p:nvSpPr>
        <p:spPr>
          <a:xfrm>
            <a:off x="304799" y="304800"/>
            <a:ext cx="11578165" cy="358775"/>
          </a:xfrm>
        </p:spPr>
        <p:txBody>
          <a:bodyPr vert="horz" lIns="0" tIns="0" rIns="0" bIns="45720" rtlCol="0">
            <a:noAutofit/>
          </a:bodyPr>
          <a:lstStyle>
            <a:lvl1pPr>
              <a:buFontTx/>
              <a:buNone/>
              <a:defRPr lang="en-GB" sz="2400" b="0" spc="0" baseline="0" smtClean="0">
                <a:solidFill>
                  <a:schemeClr val="tx1"/>
                </a:solidFill>
              </a:defRPr>
            </a:lvl1pPr>
            <a:lvl2pPr>
              <a:defRPr lang="en-GB" sz="2000" smtClean="0"/>
            </a:lvl2pPr>
            <a:lvl3pPr>
              <a:defRPr lang="en-GB" sz="1800" smtClean="0"/>
            </a:lvl3pPr>
            <a:lvl4pPr>
              <a:defRPr lang="en-GB" sz="1600" smtClean="0"/>
            </a:lvl4pPr>
            <a:lvl5pPr>
              <a:defRPr lang="en-US" sz="1600"/>
            </a:lvl5pPr>
          </a:lstStyle>
          <a:p>
            <a:pPr marL="0" lvl="0" indent="0">
              <a:spcBef>
                <a:spcPts val="200"/>
              </a:spcBef>
              <a:buNone/>
            </a:pPr>
            <a:r>
              <a:rPr lang="en-US"/>
              <a:t>Title</a:t>
            </a:r>
          </a:p>
        </p:txBody>
      </p:sp>
      <p:sp>
        <p:nvSpPr>
          <p:cNvPr id="7" name="Text Placeholder 16">
            <a:extLst>
              <a:ext uri="{FF2B5EF4-FFF2-40B4-BE49-F238E27FC236}">
                <a16:creationId xmlns:a16="http://schemas.microsoft.com/office/drawing/2014/main" id="{CB74942F-E034-E74F-8066-588C6D76A030}"/>
              </a:ext>
            </a:extLst>
          </p:cNvPr>
          <p:cNvSpPr>
            <a:spLocks noGrp="1"/>
          </p:cNvSpPr>
          <p:nvPr>
            <p:ph type="body" sz="quarter" idx="23" hasCustomPrompt="1"/>
          </p:nvPr>
        </p:nvSpPr>
        <p:spPr>
          <a:xfrm>
            <a:off x="309034" y="1562100"/>
            <a:ext cx="11578166" cy="341088"/>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5" name="Content Placeholder 4">
            <a:extLst>
              <a:ext uri="{FF2B5EF4-FFF2-40B4-BE49-F238E27FC236}">
                <a16:creationId xmlns:a16="http://schemas.microsoft.com/office/drawing/2014/main" id="{1EB13199-0960-4982-AC7A-FA97FB8C14F0}"/>
              </a:ext>
            </a:extLst>
          </p:cNvPr>
          <p:cNvSpPr>
            <a:spLocks noGrp="1"/>
          </p:cNvSpPr>
          <p:nvPr>
            <p:ph sz="quarter" idx="25"/>
          </p:nvPr>
        </p:nvSpPr>
        <p:spPr>
          <a:xfrm>
            <a:off x="309034" y="1903188"/>
            <a:ext cx="115812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91009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28653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3210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015E029A-0B6A-413F-899D-B47F4687BD9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A3409F4-F70E-416B-8329-421CDB7E2983}"/>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EA38DBD-DD5A-42FC-B389-7D2058ECB307}"/>
              </a:ext>
            </a:extLst>
          </p:cNvPr>
          <p:cNvSpPr>
            <a:spLocks noGrp="1"/>
          </p:cNvSpPr>
          <p:nvPr>
            <p:ph sz="quarter" idx="30"/>
          </p:nvPr>
        </p:nvSpPr>
        <p:spPr>
          <a:xfrm>
            <a:off x="6238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68C8CEEC-183A-4AA9-B6BC-4DF1B7A3DC4D}"/>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19862227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3483145"/>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9072896"/>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4367401"/>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3620"/>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0F00EAC-F5E8-6243-3794-648F2203A2C9}"/>
              </a:ext>
            </a:extLst>
          </p:cNvPr>
          <p:cNvSpPr>
            <a:spLocks noGrp="1"/>
          </p:cNvSpPr>
          <p:nvPr>
            <p:ph type="ftr" sz="quarter" idx="44"/>
          </p:nvPr>
        </p:nvSpPr>
        <p:spPr/>
        <p:txBody>
          <a:bodyPr/>
          <a:lstStyle/>
          <a:p>
            <a:endParaRPr lang="en-GB"/>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6090107"/>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468347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58169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and image-righ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09B63820-27A3-4B01-8ADF-2072C954F22D}"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2438400"/>
            <a:ext cx="5646737" cy="3619499"/>
          </a:xfrm>
          <a:solidFill>
            <a:schemeClr val="bg2"/>
          </a:solidFill>
          <a:ln w="381000" cap="flat">
            <a:noFill/>
            <a:miter lim="800000"/>
          </a:ln>
        </p:spPr>
        <p:txBody>
          <a:bodyPr anchor="ctr">
            <a:noAutofit/>
          </a:bodyP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7"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9" name="Content Placeholder 2">
            <a:extLst>
              <a:ext uri="{FF2B5EF4-FFF2-40B4-BE49-F238E27FC236}">
                <a16:creationId xmlns:a16="http://schemas.microsoft.com/office/drawing/2014/main" id="{8BEA87FB-61F0-4ECA-A487-8662878B2FC1}"/>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a:extLst>
              <a:ext uri="{FF2B5EF4-FFF2-40B4-BE49-F238E27FC236}">
                <a16:creationId xmlns:a16="http://schemas.microsoft.com/office/drawing/2014/main" id="{E48320C4-FB75-45C3-B3DE-DAE1705078D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794574828"/>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6248712"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3088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34029475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4902358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10000%</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10000%</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8178274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Numbers &amp; facts with tabl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CF9012-FAE7-4642-A1B0-B9E8A16167F6}"/>
              </a:ext>
            </a:extLst>
          </p:cNvPr>
          <p:cNvSpPr/>
          <p:nvPr userDrawn="1"/>
        </p:nvSpPr>
        <p:spPr>
          <a:xfrm>
            <a:off x="8991599" y="2403639"/>
            <a:ext cx="2895601" cy="3804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4D90BFE-18A4-4B65-8CDC-6EE8E90C5382}"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66D6051E-2167-124A-A2D5-8AC65CDA23CC}"/>
              </a:ext>
            </a:extLst>
          </p:cNvPr>
          <p:cNvSpPr>
            <a:spLocks noGrp="1"/>
          </p:cNvSpPr>
          <p:nvPr>
            <p:ph type="body" sz="quarter" idx="27" hasCustomPrompt="1"/>
          </p:nvPr>
        </p:nvSpPr>
        <p:spPr>
          <a:xfrm>
            <a:off x="9137560" y="2568071"/>
            <a:ext cx="2617292" cy="319085"/>
          </a:xfrm>
        </p:spPr>
        <p:txBody>
          <a:bodyPr lIns="0" tIns="0" rIns="182880">
            <a:noAutofit/>
          </a:bodyPr>
          <a:lstStyle>
            <a:lvl1pPr marL="0" indent="0">
              <a:lnSpc>
                <a:spcPct val="100000"/>
              </a:lnSpc>
              <a:spcBef>
                <a:spcPts val="200"/>
              </a:spcBef>
              <a:buNone/>
              <a:defRPr sz="2000" b="0" i="0" spc="0" baseline="0">
                <a:solidFill>
                  <a:schemeClr val="bg1"/>
                </a:solidFill>
              </a:defRPr>
            </a:lvl1pPr>
            <a:lvl2pPr>
              <a:defRPr sz="2000"/>
            </a:lvl2pPr>
            <a:lvl3pPr>
              <a:defRPr sz="1800"/>
            </a:lvl3pPr>
            <a:lvl4pPr>
              <a:defRPr sz="1600"/>
            </a:lvl4pPr>
            <a:lvl5pPr>
              <a:defRPr sz="1600"/>
            </a:lvl5pPr>
          </a:lstStyle>
          <a:p>
            <a:pPr lvl="0"/>
            <a:r>
              <a:rPr lang="en-US"/>
              <a:t>Table Heading</a:t>
            </a:r>
          </a:p>
        </p:txBody>
      </p:sp>
      <p:sp>
        <p:nvSpPr>
          <p:cNvPr id="31" name="Text Placeholder 16">
            <a:extLst>
              <a:ext uri="{FF2B5EF4-FFF2-40B4-BE49-F238E27FC236}">
                <a16:creationId xmlns:a16="http://schemas.microsoft.com/office/drawing/2014/main" id="{0081DA7B-2B03-DD4C-A9C3-DD3A386C97D4}"/>
              </a:ext>
            </a:extLst>
          </p:cNvPr>
          <p:cNvSpPr>
            <a:spLocks noGrp="1"/>
          </p:cNvSpPr>
          <p:nvPr>
            <p:ph type="body" sz="quarter" idx="28" hasCustomPrompt="1"/>
          </p:nvPr>
        </p:nvSpPr>
        <p:spPr>
          <a:xfrm>
            <a:off x="9137560" y="2887156"/>
            <a:ext cx="2617292" cy="571500"/>
          </a:xfrm>
        </p:spPr>
        <p:txBody>
          <a:bodyPr lIns="0" tIns="0" rIns="274320">
            <a:noAutofit/>
          </a:bodyPr>
          <a:lstStyle>
            <a:lvl1pPr marL="0" indent="0">
              <a:lnSpc>
                <a:spcPts val="2000"/>
              </a:lnSpc>
              <a:spcBef>
                <a:spcPts val="200"/>
              </a:spcBef>
              <a:buNone/>
              <a:defRPr sz="1400" b="0" i="0" spc="0" baseline="0">
                <a:solidFill>
                  <a:schemeClr val="bg1"/>
                </a:solidFill>
              </a:defRPr>
            </a:lvl1pPr>
            <a:lvl2pPr>
              <a:defRPr sz="2000"/>
            </a:lvl2pPr>
            <a:lvl3pPr>
              <a:defRPr sz="1800"/>
            </a:lvl3pPr>
            <a:lvl4pPr>
              <a:defRPr sz="1600"/>
            </a:lvl4pPr>
            <a:lvl5pPr>
              <a:defRPr sz="1600"/>
            </a:lvl5pPr>
          </a:lstStyle>
          <a:p>
            <a:pPr lvl="0"/>
            <a:r>
              <a:rPr lang="en-US"/>
              <a:t>Text here</a:t>
            </a:r>
          </a:p>
        </p:txBody>
      </p:sp>
      <p:sp>
        <p:nvSpPr>
          <p:cNvPr id="3" name="Table Placeholder 2">
            <a:extLst>
              <a:ext uri="{FF2B5EF4-FFF2-40B4-BE49-F238E27FC236}">
                <a16:creationId xmlns:a16="http://schemas.microsoft.com/office/drawing/2014/main" id="{8318AD0B-16A8-A940-9FBB-F09B12CE8435}"/>
              </a:ext>
            </a:extLst>
          </p:cNvPr>
          <p:cNvSpPr>
            <a:spLocks noGrp="1"/>
          </p:cNvSpPr>
          <p:nvPr>
            <p:ph type="tbl" sz="quarter" idx="35"/>
          </p:nvPr>
        </p:nvSpPr>
        <p:spPr>
          <a:xfrm>
            <a:off x="9137560" y="3668208"/>
            <a:ext cx="2617291" cy="2374417"/>
          </a:xfrm>
        </p:spPr>
        <p:txBody>
          <a:bodyPr anchor="ctr">
            <a:noAutofit/>
          </a:bodyPr>
          <a:lstStyle>
            <a:lvl1pPr marL="0" indent="0" algn="ctr">
              <a:buNone/>
              <a:defRPr>
                <a:solidFill>
                  <a:schemeClr val="bg1"/>
                </a:solidFill>
              </a:defRPr>
            </a:lvl1pPr>
          </a:lstStyle>
          <a:p>
            <a:r>
              <a:rPr lang="en-US"/>
              <a:t>Click icon to add table</a:t>
            </a:r>
          </a:p>
        </p:txBody>
      </p:sp>
      <p:sp>
        <p:nvSpPr>
          <p:cNvPr id="66" name="Text Placeholder 16">
            <a:extLst>
              <a:ext uri="{FF2B5EF4-FFF2-40B4-BE49-F238E27FC236}">
                <a16:creationId xmlns:a16="http://schemas.microsoft.com/office/drawing/2014/main" id="{AC41CDDA-926D-FA47-8AF6-A155074DA9D3}"/>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67" name="Text Placeholder 16">
            <a:extLst>
              <a:ext uri="{FF2B5EF4-FFF2-40B4-BE49-F238E27FC236}">
                <a16:creationId xmlns:a16="http://schemas.microsoft.com/office/drawing/2014/main" id="{0D435F03-2B07-F34C-B0D5-D53FAD9FD210}"/>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5" name="Text Placeholder 16">
            <a:extLst>
              <a:ext uri="{FF2B5EF4-FFF2-40B4-BE49-F238E27FC236}">
                <a16:creationId xmlns:a16="http://schemas.microsoft.com/office/drawing/2014/main" id="{B9C000EB-7EB2-E940-90CE-71ABB5EDF0C6}"/>
              </a:ext>
            </a:extLst>
          </p:cNvPr>
          <p:cNvSpPr>
            <a:spLocks noGrp="1"/>
          </p:cNvSpPr>
          <p:nvPr>
            <p:ph type="body" sz="quarter" idx="40"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6" name="Text Placeholder 16">
            <a:extLst>
              <a:ext uri="{FF2B5EF4-FFF2-40B4-BE49-F238E27FC236}">
                <a16:creationId xmlns:a16="http://schemas.microsoft.com/office/drawing/2014/main" id="{8970A54A-AF7C-1343-A9A2-1F18652BFAC1}"/>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7" name="Text Placeholder 16">
            <a:extLst>
              <a:ext uri="{FF2B5EF4-FFF2-40B4-BE49-F238E27FC236}">
                <a16:creationId xmlns:a16="http://schemas.microsoft.com/office/drawing/2014/main" id="{1A3D155A-0C8C-BB45-8E2F-7677CCE788E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A6496595-D082-4AB2-8DA7-4FD0C2D6CD3D}"/>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37" name="Text Placeholder 16">
            <a:extLst>
              <a:ext uri="{FF2B5EF4-FFF2-40B4-BE49-F238E27FC236}">
                <a16:creationId xmlns:a16="http://schemas.microsoft.com/office/drawing/2014/main" id="{5247C664-3CAA-43E8-903D-B0E8663F9282}"/>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39" name="Text Placeholder 16">
            <a:extLst>
              <a:ext uri="{FF2B5EF4-FFF2-40B4-BE49-F238E27FC236}">
                <a16:creationId xmlns:a16="http://schemas.microsoft.com/office/drawing/2014/main" id="{7940A240-E829-405A-A654-A2174F37D090}"/>
              </a:ext>
            </a:extLst>
          </p:cNvPr>
          <p:cNvSpPr>
            <a:spLocks noGrp="1"/>
          </p:cNvSpPr>
          <p:nvPr>
            <p:ph type="body" sz="quarter" idx="25" hasCustomPrompt="1"/>
          </p:nvPr>
        </p:nvSpPr>
        <p:spPr>
          <a:xfrm>
            <a:off x="62428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46" name="Text Placeholder 9">
            <a:extLst>
              <a:ext uri="{FF2B5EF4-FFF2-40B4-BE49-F238E27FC236}">
                <a16:creationId xmlns:a16="http://schemas.microsoft.com/office/drawing/2014/main" id="{5286E806-5186-475A-B24B-50535C4825FE}"/>
              </a:ext>
            </a:extLst>
          </p:cNvPr>
          <p:cNvSpPr>
            <a:spLocks noGrp="1"/>
          </p:cNvSpPr>
          <p:nvPr>
            <p:ph type="body" sz="quarter" idx="41"/>
          </p:nvPr>
        </p:nvSpPr>
        <p:spPr>
          <a:xfrm>
            <a:off x="306000" y="3484635"/>
            <a:ext cx="2674800" cy="658459"/>
          </a:xfrm>
        </p:spPr>
        <p:txBody>
          <a:bodyPr>
            <a:noAutofit/>
          </a:bodyPr>
          <a:lstStyle/>
          <a:p>
            <a:pPr lvl="0"/>
            <a:r>
              <a:rPr lang="en-US"/>
              <a:t>Click to edit Master text styles</a:t>
            </a:r>
          </a:p>
          <a:p>
            <a:pPr lvl="1"/>
            <a:r>
              <a:rPr lang="en-US"/>
              <a:t>Second level</a:t>
            </a:r>
          </a:p>
        </p:txBody>
      </p:sp>
      <p:sp>
        <p:nvSpPr>
          <p:cNvPr id="47" name="Text Placeholder 9">
            <a:extLst>
              <a:ext uri="{FF2B5EF4-FFF2-40B4-BE49-F238E27FC236}">
                <a16:creationId xmlns:a16="http://schemas.microsoft.com/office/drawing/2014/main" id="{E822B7B2-975D-4FC5-97E6-DD50C57C580D}"/>
              </a:ext>
            </a:extLst>
          </p:cNvPr>
          <p:cNvSpPr>
            <a:spLocks noGrp="1"/>
          </p:cNvSpPr>
          <p:nvPr>
            <p:ph type="body" sz="quarter" idx="42"/>
          </p:nvPr>
        </p:nvSpPr>
        <p:spPr>
          <a:xfrm>
            <a:off x="3273897" y="3484635"/>
            <a:ext cx="2674800" cy="658459"/>
          </a:xfrm>
        </p:spPr>
        <p:txBody>
          <a:bodyPr>
            <a:noAutofit/>
          </a:bodyPr>
          <a:lstStyle/>
          <a:p>
            <a:pPr lvl="0"/>
            <a:r>
              <a:rPr lang="en-US"/>
              <a:t>Click to edit Master text styles</a:t>
            </a:r>
          </a:p>
          <a:p>
            <a:pPr lvl="1"/>
            <a:r>
              <a:rPr lang="en-US"/>
              <a:t>Second level</a:t>
            </a:r>
          </a:p>
        </p:txBody>
      </p:sp>
      <p:sp>
        <p:nvSpPr>
          <p:cNvPr id="48" name="Text Placeholder 9">
            <a:extLst>
              <a:ext uri="{FF2B5EF4-FFF2-40B4-BE49-F238E27FC236}">
                <a16:creationId xmlns:a16="http://schemas.microsoft.com/office/drawing/2014/main" id="{BF702F1F-D5DA-4677-A879-C4D5C9F0863E}"/>
              </a:ext>
            </a:extLst>
          </p:cNvPr>
          <p:cNvSpPr>
            <a:spLocks noGrp="1"/>
          </p:cNvSpPr>
          <p:nvPr>
            <p:ph type="body" sz="quarter" idx="43"/>
          </p:nvPr>
        </p:nvSpPr>
        <p:spPr>
          <a:xfrm>
            <a:off x="6241794" y="3484635"/>
            <a:ext cx="2674800" cy="658459"/>
          </a:xfrm>
        </p:spPr>
        <p:txBody>
          <a:bodyPr>
            <a:noAutofit/>
          </a:bodyPr>
          <a:lstStyle/>
          <a:p>
            <a:pPr lvl="0"/>
            <a:r>
              <a:rPr lang="en-US"/>
              <a:t>Click to edit Master text styles</a:t>
            </a:r>
          </a:p>
          <a:p>
            <a:pPr lvl="1"/>
            <a:r>
              <a:rPr lang="en-US"/>
              <a:t>Second level</a:t>
            </a:r>
          </a:p>
        </p:txBody>
      </p:sp>
      <p:sp>
        <p:nvSpPr>
          <p:cNvPr id="49" name="Text Placeholder 16">
            <a:extLst>
              <a:ext uri="{FF2B5EF4-FFF2-40B4-BE49-F238E27FC236}">
                <a16:creationId xmlns:a16="http://schemas.microsoft.com/office/drawing/2014/main" id="{09A9E062-5FB0-4E1F-9104-8A94FC5C86AD}"/>
              </a:ext>
            </a:extLst>
          </p:cNvPr>
          <p:cNvSpPr>
            <a:spLocks noGrp="1"/>
          </p:cNvSpPr>
          <p:nvPr>
            <p:ph type="body" sz="quarter" idx="45"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50" name="Text Placeholder 16">
            <a:extLst>
              <a:ext uri="{FF2B5EF4-FFF2-40B4-BE49-F238E27FC236}">
                <a16:creationId xmlns:a16="http://schemas.microsoft.com/office/drawing/2014/main" id="{9526962C-AA94-49D9-ACAC-0E4F356082F3}"/>
              </a:ext>
            </a:extLst>
          </p:cNvPr>
          <p:cNvSpPr>
            <a:spLocks noGrp="1"/>
          </p:cNvSpPr>
          <p:nvPr>
            <p:ph type="body" sz="quarter" idx="46"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51" name="Text Placeholder 16">
            <a:extLst>
              <a:ext uri="{FF2B5EF4-FFF2-40B4-BE49-F238E27FC236}">
                <a16:creationId xmlns:a16="http://schemas.microsoft.com/office/drawing/2014/main" id="{49749216-F138-4C5B-9E68-FC6C3E83AD8E}"/>
              </a:ext>
            </a:extLst>
          </p:cNvPr>
          <p:cNvSpPr>
            <a:spLocks noGrp="1"/>
          </p:cNvSpPr>
          <p:nvPr>
            <p:ph type="body" sz="quarter" idx="47" hasCustomPrompt="1"/>
          </p:nvPr>
        </p:nvSpPr>
        <p:spPr>
          <a:xfrm>
            <a:off x="62428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52" name="Text Placeholder 9">
            <a:extLst>
              <a:ext uri="{FF2B5EF4-FFF2-40B4-BE49-F238E27FC236}">
                <a16:creationId xmlns:a16="http://schemas.microsoft.com/office/drawing/2014/main" id="{DF217952-D8A9-4524-88EF-493BE61D66F0}"/>
              </a:ext>
            </a:extLst>
          </p:cNvPr>
          <p:cNvSpPr>
            <a:spLocks noGrp="1"/>
          </p:cNvSpPr>
          <p:nvPr>
            <p:ph type="body" sz="quarter" idx="49"/>
          </p:nvPr>
        </p:nvSpPr>
        <p:spPr>
          <a:xfrm>
            <a:off x="306000" y="5399441"/>
            <a:ext cx="2674800" cy="658459"/>
          </a:xfrm>
        </p:spPr>
        <p:txBody>
          <a:bodyPr>
            <a:noAutofit/>
          </a:bodyPr>
          <a:lstStyle/>
          <a:p>
            <a:pPr lvl="0"/>
            <a:r>
              <a:rPr lang="en-US"/>
              <a:t>Click to edit Master text styles</a:t>
            </a:r>
          </a:p>
          <a:p>
            <a:pPr lvl="1"/>
            <a:r>
              <a:rPr lang="en-US"/>
              <a:t>Second level</a:t>
            </a:r>
          </a:p>
        </p:txBody>
      </p:sp>
      <p:sp>
        <p:nvSpPr>
          <p:cNvPr id="53" name="Text Placeholder 9">
            <a:extLst>
              <a:ext uri="{FF2B5EF4-FFF2-40B4-BE49-F238E27FC236}">
                <a16:creationId xmlns:a16="http://schemas.microsoft.com/office/drawing/2014/main" id="{EE6DF9AC-B58F-4519-8A32-6EF9F5771926}"/>
              </a:ext>
            </a:extLst>
          </p:cNvPr>
          <p:cNvSpPr>
            <a:spLocks noGrp="1"/>
          </p:cNvSpPr>
          <p:nvPr>
            <p:ph type="body" sz="quarter" idx="50"/>
          </p:nvPr>
        </p:nvSpPr>
        <p:spPr>
          <a:xfrm>
            <a:off x="3273897" y="5399441"/>
            <a:ext cx="2674800" cy="658459"/>
          </a:xfrm>
        </p:spPr>
        <p:txBody>
          <a:bodyPr>
            <a:noAutofit/>
          </a:bodyPr>
          <a:lstStyle/>
          <a:p>
            <a:pPr lvl="0"/>
            <a:r>
              <a:rPr lang="en-US"/>
              <a:t>Click to edit Master text styles</a:t>
            </a:r>
          </a:p>
          <a:p>
            <a:pPr lvl="1"/>
            <a:r>
              <a:rPr lang="en-US"/>
              <a:t>Second level</a:t>
            </a:r>
          </a:p>
        </p:txBody>
      </p:sp>
      <p:sp>
        <p:nvSpPr>
          <p:cNvPr id="54" name="Text Placeholder 9">
            <a:extLst>
              <a:ext uri="{FF2B5EF4-FFF2-40B4-BE49-F238E27FC236}">
                <a16:creationId xmlns:a16="http://schemas.microsoft.com/office/drawing/2014/main" id="{56607A50-2FDD-4209-8CA7-315988BEC100}"/>
              </a:ext>
            </a:extLst>
          </p:cNvPr>
          <p:cNvSpPr>
            <a:spLocks noGrp="1"/>
          </p:cNvSpPr>
          <p:nvPr>
            <p:ph type="body" sz="quarter" idx="51"/>
          </p:nvPr>
        </p:nvSpPr>
        <p:spPr>
          <a:xfrm>
            <a:off x="6241794" y="5399441"/>
            <a:ext cx="2674800" cy="658459"/>
          </a:xfrm>
        </p:spPr>
        <p:txBody>
          <a:bodyPr>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8013220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ln w="381000" cap="flat">
            <a:noFill/>
            <a:miter lim="800000"/>
          </a:ln>
        </p:spPr>
        <p:txBody>
          <a:body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10000%</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10000%</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2</a:t>
            </a:r>
          </a:p>
        </p:txBody>
      </p:sp>
    </p:spTree>
    <p:extLst>
      <p:ext uri="{BB962C8B-B14F-4D97-AF65-F5344CB8AC3E}">
        <p14:creationId xmlns:p14="http://schemas.microsoft.com/office/powerpoint/2010/main" val="124391619"/>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7F4D2863-8031-7A95-3EF5-1CDEAAB49B85}"/>
              </a:ext>
            </a:extLst>
          </p:cNvPr>
          <p:cNvSpPr>
            <a:spLocks noGrp="1"/>
          </p:cNvSpPr>
          <p:nvPr>
            <p:ph type="ftr" sz="quarter" idx="46"/>
          </p:nvPr>
        </p:nvSpPr>
        <p:spPr/>
        <p:txBody>
          <a:bodyPr/>
          <a:lstStyle/>
          <a:p>
            <a:endParaRPr lang="en-GB"/>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6">
            <a:extLst>
              <a:ext uri="{FF2B5EF4-FFF2-40B4-BE49-F238E27FC236}">
                <a16:creationId xmlns:a16="http://schemas.microsoft.com/office/drawing/2014/main" id="{C9179AF8-F870-43F1-BC12-7262BF3AA710}"/>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24507593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2519370"/>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6">
            <a:extLst>
              <a:ext uri="{FF2B5EF4-FFF2-40B4-BE49-F238E27FC236}">
                <a16:creationId xmlns:a16="http://schemas.microsoft.com/office/drawing/2014/main" id="{11E8A8D7-654E-49C7-9BD0-097D45621C5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37700274"/>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2051199"/>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7208426"/>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16607"/>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Tree>
    <p:extLst>
      <p:ext uri="{BB962C8B-B14F-4D97-AF65-F5344CB8AC3E}">
        <p14:creationId xmlns:p14="http://schemas.microsoft.com/office/powerpoint/2010/main" val="37946065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Tree>
    <p:extLst>
      <p:ext uri="{BB962C8B-B14F-4D97-AF65-F5344CB8AC3E}">
        <p14:creationId xmlns:p14="http://schemas.microsoft.com/office/powerpoint/2010/main" val="32214449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4148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632235"/>
      </p:ext>
    </p:extLst>
  </p:cSld>
  <p:clrMapOvr>
    <a:masterClrMapping/>
  </p:clrMapOvr>
  <p:extLst>
    <p:ext uri="{DCECCB84-F9BA-43D5-87BE-67443E8EF086}">
      <p15:sldGuideLst xmlns:p15="http://schemas.microsoft.com/office/powerpoint/2012/main">
        <p15:guide id="1" pos="2640">
          <p15:clr>
            <a:srgbClr val="FBAE40"/>
          </p15:clr>
        </p15:guide>
        <p15:guide id="2" pos="5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0BF7699-258D-6F2A-24D4-963078E88AD3}"/>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0537643"/>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4383490"/>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6">
            <a:extLst>
              <a:ext uri="{FF2B5EF4-FFF2-40B4-BE49-F238E27FC236}">
                <a16:creationId xmlns:a16="http://schemas.microsoft.com/office/drawing/2014/main" id="{FB44BD6D-625B-4BC5-A511-3A94BBA1DA9A}"/>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479166574"/>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8" name="Content Placeholder 6">
            <a:extLst>
              <a:ext uri="{FF2B5EF4-FFF2-40B4-BE49-F238E27FC236}">
                <a16:creationId xmlns:a16="http://schemas.microsoft.com/office/drawing/2014/main" id="{23ED9D77-1F5C-4872-9502-28CF61D9C067}"/>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73674544"/>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707817"/>
      </p:ext>
    </p:extLst>
  </p:cSld>
  <p:clrMapOvr>
    <a:masterClrMapping/>
  </p:clrMapOvr>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593341"/>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612998"/>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pos="3840">
          <p15:clr>
            <a:srgbClr val="FBAE40"/>
          </p15:clr>
        </p15:guide>
        <p15:guide id="4" orient="horz" pos="2688">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894282391"/>
      </p:ext>
    </p:extLst>
  </p:cSld>
  <p:clrMapOvr>
    <a:masterClrMapping/>
  </p:clrMapOvr>
  <p:extLst>
    <p:ext uri="{DCECCB84-F9BA-43D5-87BE-67443E8EF086}">
      <p15:sldGuideLst xmlns:p15="http://schemas.microsoft.com/office/powerpoint/2012/main">
        <p15:guide id="3" pos="3840">
          <p15:clr>
            <a:srgbClr val="FBAE40"/>
          </p15:clr>
        </p15:guide>
        <p15:guide id="4" orient="horz" pos="2712">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Tree>
    <p:extLst>
      <p:ext uri="{BB962C8B-B14F-4D97-AF65-F5344CB8AC3E}">
        <p14:creationId xmlns:p14="http://schemas.microsoft.com/office/powerpoint/2010/main" val="1043284542"/>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pic>
        <p:nvPicPr>
          <p:cNvPr id="2" name="Picture 1">
            <a:extLst>
              <a:ext uri="{FF2B5EF4-FFF2-40B4-BE49-F238E27FC236}">
                <a16:creationId xmlns:a16="http://schemas.microsoft.com/office/drawing/2014/main" id="{6FD7E15B-7242-446C-8370-A0684D1EF6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4391"/>
          <a:stretch/>
        </p:blipFill>
        <p:spPr>
          <a:xfrm>
            <a:off x="1258548" y="9138"/>
            <a:ext cx="9674902" cy="5855403"/>
          </a:xfrm>
          <a:prstGeom prst="rect">
            <a:avLst/>
          </a:prstGeom>
        </p:spPr>
      </p:pic>
    </p:spTree>
    <p:extLst>
      <p:ext uri="{BB962C8B-B14F-4D97-AF65-F5344CB8AC3E}">
        <p14:creationId xmlns:p14="http://schemas.microsoft.com/office/powerpoint/2010/main" val="234681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F780D22-07C0-D670-DF10-E26A94487F06}"/>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World map - offices with countrynam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3674C57-CAA0-4D86-AE53-9A151DBF344F}"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pic>
        <p:nvPicPr>
          <p:cNvPr id="2" name="Picture 1">
            <a:extLst>
              <a:ext uri="{FF2B5EF4-FFF2-40B4-BE49-F238E27FC236}">
                <a16:creationId xmlns:a16="http://schemas.microsoft.com/office/drawing/2014/main" id="{BC4B2A03-7767-4979-9359-508160B967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5114" b="15114"/>
          <a:stretch/>
        </p:blipFill>
        <p:spPr>
          <a:xfrm>
            <a:off x="1032" y="1266702"/>
            <a:ext cx="8310155" cy="4098991"/>
          </a:xfrm>
          <a:prstGeom prst="rect">
            <a:avLst/>
          </a:prstGeom>
        </p:spPr>
      </p:pic>
      <p:pic>
        <p:nvPicPr>
          <p:cNvPr id="3" name="Picture 2" descr="Text&#10;&#10;Description automatically generated">
            <a:extLst>
              <a:ext uri="{FF2B5EF4-FFF2-40B4-BE49-F238E27FC236}">
                <a16:creationId xmlns:a16="http://schemas.microsoft.com/office/drawing/2014/main" id="{BD5F7B38-8AC6-467C-9BDA-4EF5C5EAC45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8576" b="41712"/>
          <a:stretch/>
        </p:blipFill>
        <p:spPr>
          <a:xfrm>
            <a:off x="7212288" y="213746"/>
            <a:ext cx="4590320" cy="2995307"/>
          </a:xfrm>
          <a:prstGeom prst="rect">
            <a:avLst/>
          </a:prstGeom>
        </p:spPr>
      </p:pic>
      <p:pic>
        <p:nvPicPr>
          <p:cNvPr id="11" name="Picture 10" descr="Text&#10;&#10;Description automatically generated">
            <a:extLst>
              <a:ext uri="{FF2B5EF4-FFF2-40B4-BE49-F238E27FC236}">
                <a16:creationId xmlns:a16="http://schemas.microsoft.com/office/drawing/2014/main" id="{A63F1DA9-3657-4E39-94D2-09D6625C3A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300" t="6232" r="7639" b="41712"/>
          <a:stretch/>
        </p:blipFill>
        <p:spPr>
          <a:xfrm>
            <a:off x="8311187" y="3209053"/>
            <a:ext cx="3576013" cy="2675073"/>
          </a:xfrm>
          <a:prstGeom prst="rect">
            <a:avLst/>
          </a:prstGeom>
        </p:spPr>
      </p:pic>
    </p:spTree>
    <p:extLst>
      <p:ext uri="{BB962C8B-B14F-4D97-AF65-F5344CB8AC3E}">
        <p14:creationId xmlns:p14="http://schemas.microsoft.com/office/powerpoint/2010/main" val="8448327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rgbClr val="E4F1FB"/>
          </a:solidFill>
        </p:spPr>
        <p:txBody>
          <a:bodyPr lIns="72000" rIns="72000"/>
          <a:lstStyle/>
          <a:p>
            <a:r>
              <a:rPr lang="en-US"/>
              <a:t>Click icon to add chart</a:t>
            </a:r>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6901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4 March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7579123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273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Fully editable divider slide (Arial)">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Add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a:t>xx</a:t>
            </a:r>
          </a:p>
        </p:txBody>
      </p:sp>
    </p:spTree>
    <p:extLst>
      <p:ext uri="{BB962C8B-B14F-4D97-AF65-F5344CB8AC3E}">
        <p14:creationId xmlns:p14="http://schemas.microsoft.com/office/powerpoint/2010/main" val="15960774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01:</a:t>
            </a:r>
            <a:endParaRPr lang="en-GB" err="1"/>
          </a:p>
        </p:txBody>
      </p:sp>
    </p:spTree>
    <p:extLst>
      <p:ext uri="{BB962C8B-B14F-4D97-AF65-F5344CB8AC3E}">
        <p14:creationId xmlns:p14="http://schemas.microsoft.com/office/powerpoint/2010/main" val="25110133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11ADC3B-DB8F-F34D-AADF-F9C7D9830D0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54D84401-8470-4E88-839D-6C3FA39527C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02:</a:t>
            </a:r>
            <a:endParaRPr lang="en-GB" err="1"/>
          </a:p>
        </p:txBody>
      </p:sp>
    </p:spTree>
    <p:extLst>
      <p:ext uri="{BB962C8B-B14F-4D97-AF65-F5344CB8AC3E}">
        <p14:creationId xmlns:p14="http://schemas.microsoft.com/office/powerpoint/2010/main" val="148093070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A8102FF3-4C12-46A1-94F2-5B9D14EEDEE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03:</a:t>
            </a:r>
            <a:endParaRPr lang="en-GB" err="1"/>
          </a:p>
        </p:txBody>
      </p:sp>
    </p:spTree>
    <p:extLst>
      <p:ext uri="{BB962C8B-B14F-4D97-AF65-F5344CB8AC3E}">
        <p14:creationId xmlns:p14="http://schemas.microsoft.com/office/powerpoint/2010/main" val="33205037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CDB689AC-A500-43DF-856E-F4021E87E3E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04:</a:t>
            </a:r>
            <a:endParaRPr lang="en-GB" err="1"/>
          </a:p>
        </p:txBody>
      </p:sp>
    </p:spTree>
    <p:extLst>
      <p:ext uri="{BB962C8B-B14F-4D97-AF65-F5344CB8AC3E}">
        <p14:creationId xmlns:p14="http://schemas.microsoft.com/office/powerpoint/2010/main" val="362651242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3B36512-F2FF-E84A-897C-2368C099712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435876AA-2990-4D8A-8C6A-6FF7C5D0DB6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05:</a:t>
            </a:r>
            <a:endParaRPr lang="en-GB" err="1"/>
          </a:p>
        </p:txBody>
      </p:sp>
    </p:spTree>
    <p:extLst>
      <p:ext uri="{BB962C8B-B14F-4D97-AF65-F5344CB8AC3E}">
        <p14:creationId xmlns:p14="http://schemas.microsoft.com/office/powerpoint/2010/main" val="147898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9788400" cy="1656000"/>
          </a:xfrm>
        </p:spPr>
        <p:txBody>
          <a:bodyPr/>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9793164" cy="2715260"/>
          </a:xfrm>
        </p:spPr>
        <p:txBody>
          <a:bodyPr numCol="2"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65831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A7E8E20-2B15-9949-AC7C-6456777ED58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DC675535-8A82-44CE-92DA-5F7A52C486A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06:</a:t>
            </a:r>
            <a:endParaRPr lang="en-GB" err="1"/>
          </a:p>
        </p:txBody>
      </p:sp>
    </p:spTree>
    <p:extLst>
      <p:ext uri="{BB962C8B-B14F-4D97-AF65-F5344CB8AC3E}">
        <p14:creationId xmlns:p14="http://schemas.microsoft.com/office/powerpoint/2010/main" val="24683644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2D51AA5D-1CD9-7742-A453-72FEB8F77ADB}"/>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34A6E0E3-4CE6-4BA5-A02E-DC2EEE0E1EE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07:</a:t>
            </a:r>
            <a:endParaRPr lang="en-GB" err="1"/>
          </a:p>
        </p:txBody>
      </p:sp>
    </p:spTree>
    <p:extLst>
      <p:ext uri="{BB962C8B-B14F-4D97-AF65-F5344CB8AC3E}">
        <p14:creationId xmlns:p14="http://schemas.microsoft.com/office/powerpoint/2010/main" val="19522927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DF1B1F56-9189-4EF4-AFC9-3090DE0C43CF}"/>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08:</a:t>
            </a:r>
            <a:endParaRPr lang="en-GB" err="1"/>
          </a:p>
        </p:txBody>
      </p:sp>
    </p:spTree>
    <p:extLst>
      <p:ext uri="{BB962C8B-B14F-4D97-AF65-F5344CB8AC3E}">
        <p14:creationId xmlns:p14="http://schemas.microsoft.com/office/powerpoint/2010/main" val="39915205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770DDB40-1F69-4596-B8A2-A4BAAEAD25B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09:</a:t>
            </a:r>
            <a:endParaRPr lang="en-GB" err="1"/>
          </a:p>
        </p:txBody>
      </p:sp>
    </p:spTree>
    <p:extLst>
      <p:ext uri="{BB962C8B-B14F-4D97-AF65-F5344CB8AC3E}">
        <p14:creationId xmlns:p14="http://schemas.microsoft.com/office/powerpoint/2010/main" val="267617136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AA479A70-862A-4377-A095-A373AEF1842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10:</a:t>
            </a:r>
            <a:endParaRPr lang="en-GB" err="1"/>
          </a:p>
        </p:txBody>
      </p:sp>
    </p:spTree>
    <p:extLst>
      <p:ext uri="{BB962C8B-B14F-4D97-AF65-F5344CB8AC3E}">
        <p14:creationId xmlns:p14="http://schemas.microsoft.com/office/powerpoint/2010/main" val="140775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37B75E1C-0A3B-41CF-AD37-851A6C0EF6D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11:</a:t>
            </a:r>
            <a:endParaRPr lang="en-GB" err="1"/>
          </a:p>
        </p:txBody>
      </p:sp>
    </p:spTree>
    <p:extLst>
      <p:ext uri="{BB962C8B-B14F-4D97-AF65-F5344CB8AC3E}">
        <p14:creationId xmlns:p14="http://schemas.microsoft.com/office/powerpoint/2010/main" val="292673555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EBE994DD-5E95-430E-81F2-051ED420305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12:</a:t>
            </a:r>
            <a:endParaRPr lang="en-GB" err="1"/>
          </a:p>
        </p:txBody>
      </p:sp>
    </p:spTree>
    <p:extLst>
      <p:ext uri="{BB962C8B-B14F-4D97-AF65-F5344CB8AC3E}">
        <p14:creationId xmlns:p14="http://schemas.microsoft.com/office/powerpoint/2010/main" val="375507355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550A1AFA-2FC6-4E65-9254-73885DCDE663}"/>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13:</a:t>
            </a:r>
            <a:endParaRPr lang="en-GB" err="1"/>
          </a:p>
        </p:txBody>
      </p:sp>
    </p:spTree>
    <p:extLst>
      <p:ext uri="{BB962C8B-B14F-4D97-AF65-F5344CB8AC3E}">
        <p14:creationId xmlns:p14="http://schemas.microsoft.com/office/powerpoint/2010/main" val="6679170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2ECD0735-46B3-4727-AA65-553FEEDB5AC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14:</a:t>
            </a:r>
            <a:endParaRPr lang="en-GB" err="1"/>
          </a:p>
        </p:txBody>
      </p:sp>
    </p:spTree>
    <p:extLst>
      <p:ext uri="{BB962C8B-B14F-4D97-AF65-F5344CB8AC3E}">
        <p14:creationId xmlns:p14="http://schemas.microsoft.com/office/powerpoint/2010/main" val="12427180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4935C601-AE74-4C01-BCFB-DF17E1081AD1}"/>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15:</a:t>
            </a:r>
            <a:endParaRPr lang="en-GB" err="1"/>
          </a:p>
        </p:txBody>
      </p:sp>
    </p:spTree>
    <p:extLst>
      <p:ext uri="{BB962C8B-B14F-4D97-AF65-F5344CB8AC3E}">
        <p14:creationId xmlns:p14="http://schemas.microsoft.com/office/powerpoint/2010/main" val="548767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
        <p:nvSpPr>
          <p:cNvPr id="6" name="Picture Placeholder 6">
            <a:extLst>
              <a:ext uri="{FF2B5EF4-FFF2-40B4-BE49-F238E27FC236}">
                <a16:creationId xmlns:a16="http://schemas.microsoft.com/office/drawing/2014/main" id="{3D7E06DE-1D3A-BF2B-D4E2-383BD00D595D}"/>
              </a:ext>
            </a:extLst>
          </p:cNvPr>
          <p:cNvSpPr>
            <a:spLocks noGrp="1"/>
          </p:cNvSpPr>
          <p:nvPr>
            <p:ph type="pic" sz="quarter" idx="18"/>
          </p:nvPr>
        </p:nvSpPr>
        <p:spPr>
          <a:xfrm>
            <a:off x="6240463"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9" name="Text Placeholder 11">
            <a:extLst>
              <a:ext uri="{FF2B5EF4-FFF2-40B4-BE49-F238E27FC236}">
                <a16:creationId xmlns:a16="http://schemas.microsoft.com/office/drawing/2014/main" id="{A76E9495-A0B0-ACF6-0213-926AD0023661}"/>
              </a:ext>
            </a:extLst>
          </p:cNvPr>
          <p:cNvSpPr>
            <a:spLocks noGrp="1"/>
          </p:cNvSpPr>
          <p:nvPr>
            <p:ph type="body" sz="quarter" idx="19"/>
          </p:nvPr>
        </p:nvSpPr>
        <p:spPr>
          <a:xfrm>
            <a:off x="8039224"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B1E4BD08-7B8F-C7BD-B931-77577B76C720}"/>
              </a:ext>
            </a:extLst>
          </p:cNvPr>
          <p:cNvSpPr>
            <a:spLocks noGrp="1"/>
          </p:cNvSpPr>
          <p:nvPr>
            <p:ph type="body" sz="quarter" idx="20"/>
          </p:nvPr>
        </p:nvSpPr>
        <p:spPr>
          <a:xfrm>
            <a:off x="8039224"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8BAE2DF-A3EF-7C07-7009-01AA855A11DE}"/>
              </a:ext>
            </a:extLst>
          </p:cNvPr>
          <p:cNvSpPr>
            <a:spLocks noGrp="1"/>
          </p:cNvSpPr>
          <p:nvPr>
            <p:ph type="body" sz="quarter" idx="21"/>
          </p:nvPr>
        </p:nvSpPr>
        <p:spPr>
          <a:xfrm>
            <a:off x="6245984"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2EDDDD76-FB7D-2EF2-01E8-C50CBB552641}"/>
              </a:ext>
            </a:extLst>
          </p:cNvPr>
          <p:cNvCxnSpPr/>
          <p:nvPr userDrawn="1"/>
        </p:nvCxnSpPr>
        <p:spPr>
          <a:xfrm>
            <a:off x="6096000" y="1557339"/>
            <a:ext cx="0" cy="45005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09219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6BF9CC7E-E991-4E83-93DC-714FFDF5818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16:</a:t>
            </a:r>
            <a:endParaRPr lang="en-GB" err="1"/>
          </a:p>
        </p:txBody>
      </p:sp>
    </p:spTree>
    <p:extLst>
      <p:ext uri="{BB962C8B-B14F-4D97-AF65-F5344CB8AC3E}">
        <p14:creationId xmlns:p14="http://schemas.microsoft.com/office/powerpoint/2010/main" val="261786205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F601B1C5-4953-4293-8C1C-F3171F7FB16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17:</a:t>
            </a:r>
            <a:endParaRPr lang="en-GB" err="1"/>
          </a:p>
        </p:txBody>
      </p:sp>
    </p:spTree>
    <p:extLst>
      <p:ext uri="{BB962C8B-B14F-4D97-AF65-F5344CB8AC3E}">
        <p14:creationId xmlns:p14="http://schemas.microsoft.com/office/powerpoint/2010/main" val="173953331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4AC78F3D-C6C7-41ED-91E7-F4335EC8C15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18:</a:t>
            </a:r>
            <a:endParaRPr lang="en-GB" err="1"/>
          </a:p>
        </p:txBody>
      </p:sp>
    </p:spTree>
    <p:extLst>
      <p:ext uri="{BB962C8B-B14F-4D97-AF65-F5344CB8AC3E}">
        <p14:creationId xmlns:p14="http://schemas.microsoft.com/office/powerpoint/2010/main" val="123100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B67EB373-1162-4BB1-93ED-1DBF9E215B9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19:</a:t>
            </a:r>
            <a:endParaRPr lang="en-GB" err="1"/>
          </a:p>
        </p:txBody>
      </p:sp>
    </p:spTree>
    <p:extLst>
      <p:ext uri="{BB962C8B-B14F-4D97-AF65-F5344CB8AC3E}">
        <p14:creationId xmlns:p14="http://schemas.microsoft.com/office/powerpoint/2010/main" val="33912693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DC3DB1D-E368-3541-9681-C90E6AB2F72F}"/>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Choose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2" name="TextBox 1">
            <a:extLst>
              <a:ext uri="{FF2B5EF4-FFF2-40B4-BE49-F238E27FC236}">
                <a16:creationId xmlns:a16="http://schemas.microsoft.com/office/drawing/2014/main" id="{D2B452F9-A173-4238-8638-87188D1AB5B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20:</a:t>
            </a:r>
            <a:endParaRPr lang="en-GB" err="1"/>
          </a:p>
        </p:txBody>
      </p:sp>
    </p:spTree>
    <p:extLst>
      <p:ext uri="{BB962C8B-B14F-4D97-AF65-F5344CB8AC3E}">
        <p14:creationId xmlns:p14="http://schemas.microsoft.com/office/powerpoint/2010/main" val="187178601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_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a:solidFill>
                  <a:srgbClr val="FF0000"/>
                </a:solidFill>
              </a:rPr>
              <a:t>CLOSING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 we recommend this be the same as the title page or one of our secondary </a:t>
            </a:r>
            <a:r>
              <a:rPr lang="en-US" sz="1400" err="1">
                <a:solidFill>
                  <a:srgbClr val="FF0000"/>
                </a:solidFill>
              </a:rPr>
              <a:t>colours</a:t>
            </a:r>
            <a:endParaRPr lang="en-US" sz="1400">
              <a:solidFill>
                <a:srgbClr val="FF0000"/>
              </a:solidFill>
            </a:endParaRPr>
          </a:p>
          <a:p>
            <a:pPr marL="342900" indent="-342900" algn="l">
              <a:buFont typeface="+mj-lt"/>
              <a:buAutoNum type="arabicPeriod"/>
            </a:pPr>
            <a:r>
              <a:rPr lang="en-US" sz="1400">
                <a:solidFill>
                  <a:srgbClr val="FF0000"/>
                </a:solidFill>
              </a:rPr>
              <a:t>Fill in text boxes with correct information</a:t>
            </a:r>
          </a:p>
        </p:txBody>
      </p:sp>
      <p:sp>
        <p:nvSpPr>
          <p:cNvPr id="13" name="TextBox 12">
            <a:extLst>
              <a:ext uri="{FF2B5EF4-FFF2-40B4-BE49-F238E27FC236}">
                <a16:creationId xmlns:a16="http://schemas.microsoft.com/office/drawing/2014/main" id="{F617311B-D85F-4D80-9492-477ABFAA09AF}"/>
              </a:ext>
            </a:extLst>
          </p:cNvPr>
          <p:cNvSpPr txBox="1"/>
          <p:nvPr userDrawn="1"/>
        </p:nvSpPr>
        <p:spPr>
          <a:xfrm>
            <a:off x="307746" y="2453069"/>
            <a:ext cx="5639557" cy="338554"/>
          </a:xfrm>
          <a:prstGeom prst="rect">
            <a:avLst/>
          </a:prstGeom>
          <a:noFill/>
        </p:spPr>
        <p:txBody>
          <a:bodyPr wrap="square" lIns="0" rtlCol="0">
            <a:spAutoFit/>
          </a:bodyPr>
          <a:lstStyle/>
          <a:p>
            <a:pPr marL="0" indent="0" algn="l">
              <a:buFont typeface="Wingdings" pitchFamily="2" charset="2"/>
              <a:buNone/>
            </a:pPr>
            <a:r>
              <a:rPr lang="en-US" sz="1600" b="1" spc="40">
                <a:solidFill>
                  <a:schemeClr val="bg1"/>
                </a:solidFill>
              </a:rPr>
              <a:t>Mazars</a:t>
            </a:r>
            <a:endParaRPr lang="en-GB" sz="1600" b="1" spc="40" err="1">
              <a:solidFill>
                <a:schemeClr val="bg1"/>
              </a:solidFill>
            </a:endParaRP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98361" y="4229473"/>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a:solidFill>
                  <a:schemeClr val="bg1"/>
                </a:solidFill>
              </a:rPr>
              <a:t>Mazars is an internationally integrated partnership, </a:t>
            </a:r>
            <a:r>
              <a:rPr lang="en-US" sz="1000" spc="0" err="1">
                <a:solidFill>
                  <a:schemeClr val="bg1"/>
                </a:solidFill>
              </a:rPr>
              <a:t>specialising</a:t>
            </a:r>
            <a:r>
              <a:rPr lang="en-US" sz="1000" spc="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indent="0">
              <a:buFont typeface="Arial" panose="020B0604020202020204" pitchFamily="34" charset="0"/>
              <a:buNone/>
            </a:pPr>
            <a:endParaRPr lang="en-US" sz="1000" spc="0">
              <a:solidFill>
                <a:schemeClr val="bg1"/>
              </a:solidFill>
            </a:endParaRPr>
          </a:p>
          <a:p>
            <a:pPr marL="0" indent="0">
              <a:buFont typeface="Arial" panose="020B0604020202020204" pitchFamily="34" charset="0"/>
              <a:buNone/>
            </a:pPr>
            <a:r>
              <a:rPr lang="en-US" sz="800" spc="0">
                <a:solidFill>
                  <a:schemeClr val="bg1"/>
                </a:solidFill>
              </a:rPr>
              <a:t>*where permitted under applicable country laws.</a:t>
            </a:r>
          </a:p>
          <a:p>
            <a:pPr marL="0" indent="0">
              <a:buFont typeface="Arial" panose="020B0604020202020204" pitchFamily="34" charset="0"/>
              <a:buNone/>
            </a:pPr>
            <a:endParaRPr lang="en-GB" sz="600" spc="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a:t>www.mazars.com</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a:solidFill>
                  <a:schemeClr val="bg1"/>
                </a:solidFill>
              </a:rPr>
              <a:t>Address</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a:solidFill>
                  <a:schemeClr val="bg1"/>
                </a:solidFill>
              </a:rPr>
              <a:t>LinkedIn:</a:t>
            </a:r>
            <a:br>
              <a:rPr lang="fr-FR" sz="1400" b="1" u="none">
                <a:solidFill>
                  <a:schemeClr val="bg1"/>
                </a:solidFill>
              </a:rPr>
            </a:br>
            <a:r>
              <a:rPr lang="fr-FR" sz="1400" u="none">
                <a:solidFill>
                  <a:schemeClr val="bg1"/>
                </a:solidFill>
              </a:rPr>
              <a:t>www.linkedin.com/company/Mazars</a:t>
            </a:r>
          </a:p>
          <a:p>
            <a:pPr>
              <a:spcAft>
                <a:spcPts val="600"/>
              </a:spcAft>
            </a:pPr>
            <a:r>
              <a:rPr lang="fr-FR" sz="1400" b="1" u="none">
                <a:solidFill>
                  <a:schemeClr val="bg1"/>
                </a:solidFill>
              </a:rPr>
              <a:t>Twitter:</a:t>
            </a:r>
            <a:br>
              <a:rPr lang="fr-FR" sz="1400" b="1" u="none">
                <a:solidFill>
                  <a:schemeClr val="bg1"/>
                </a:solidFill>
              </a:rPr>
            </a:br>
            <a:r>
              <a:rPr lang="fr-FR" sz="1400" u="none">
                <a:solidFill>
                  <a:schemeClr val="bg1"/>
                </a:solidFill>
              </a:rPr>
              <a:t>www.twitter.com/MazarsGroup</a:t>
            </a:r>
          </a:p>
          <a:p>
            <a:pPr>
              <a:spcAft>
                <a:spcPts val="600"/>
              </a:spcAft>
            </a:pPr>
            <a:r>
              <a:rPr lang="fr-FR" sz="1400" b="1" u="none">
                <a:solidFill>
                  <a:schemeClr val="bg1"/>
                </a:solidFill>
              </a:rPr>
              <a:t>Facebook:</a:t>
            </a:r>
            <a:br>
              <a:rPr lang="fr-FR" sz="1400" b="1" u="none">
                <a:solidFill>
                  <a:schemeClr val="bg1"/>
                </a:solidFill>
              </a:rPr>
            </a:br>
            <a:r>
              <a:rPr lang="fr-FR" sz="1400" u="none">
                <a:solidFill>
                  <a:schemeClr val="bg1"/>
                </a:solidFill>
              </a:rPr>
              <a:t>www.facebook.com/MazarsGroup</a:t>
            </a:r>
          </a:p>
          <a:p>
            <a:pPr>
              <a:spcAft>
                <a:spcPts val="600"/>
              </a:spcAft>
            </a:pPr>
            <a:r>
              <a:rPr lang="fr-FR" sz="1400" b="1" u="none">
                <a:solidFill>
                  <a:schemeClr val="bg1"/>
                </a:solidFill>
              </a:rPr>
              <a:t>Instagram:</a:t>
            </a:r>
            <a:br>
              <a:rPr lang="fr-FR" sz="1400" b="1" u="none">
                <a:solidFill>
                  <a:schemeClr val="bg1"/>
                </a:solidFill>
              </a:rPr>
            </a:br>
            <a:r>
              <a:rPr lang="fr-FR" sz="1400" u="none">
                <a:solidFill>
                  <a:schemeClr val="bg1"/>
                </a:solidFill>
              </a:rPr>
              <a:t>www.instagram.com/MazarsGroup</a:t>
            </a:r>
          </a:p>
          <a:p>
            <a:pPr>
              <a:spcAft>
                <a:spcPts val="600"/>
              </a:spcAft>
            </a:pPr>
            <a:r>
              <a:rPr lang="fr-FR" sz="1400" b="1" u="none">
                <a:solidFill>
                  <a:schemeClr val="bg1"/>
                </a:solidFill>
              </a:rPr>
              <a:t>WeChat:</a:t>
            </a:r>
            <a:br>
              <a:rPr lang="fr-FR" sz="1400" b="1" u="none">
                <a:solidFill>
                  <a:schemeClr val="bg1"/>
                </a:solidFill>
              </a:rPr>
            </a:br>
            <a:r>
              <a:rPr lang="fr-FR" sz="1400" u="none">
                <a:solidFill>
                  <a:schemeClr val="bg1"/>
                </a:solidFill>
              </a:rPr>
              <a:t>ID: Mazars</a:t>
            </a:r>
          </a:p>
        </p:txBody>
      </p:sp>
      <p:sp>
        <p:nvSpPr>
          <p:cNvPr id="8" name="Text Placeholder 7">
            <a:extLst>
              <a:ext uri="{FF2B5EF4-FFF2-40B4-BE49-F238E27FC236}">
                <a16:creationId xmlns:a16="http://schemas.microsoft.com/office/drawing/2014/main" id="{6F4579AC-4C67-4DA7-880E-F372E16D0B90}"/>
              </a:ext>
            </a:extLst>
          </p:cNvPr>
          <p:cNvSpPr>
            <a:spLocks noGrp="1"/>
          </p:cNvSpPr>
          <p:nvPr>
            <p:ph type="body" sz="quarter" idx="13" hasCustomPrompt="1"/>
          </p:nvPr>
        </p:nvSpPr>
        <p:spPr>
          <a:xfrm>
            <a:off x="29845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a:t>Contact</a:t>
            </a:r>
          </a:p>
        </p:txBody>
      </p:sp>
      <p:sp>
        <p:nvSpPr>
          <p:cNvPr id="17" name="Text Placeholder 7">
            <a:extLst>
              <a:ext uri="{FF2B5EF4-FFF2-40B4-BE49-F238E27FC236}">
                <a16:creationId xmlns:a16="http://schemas.microsoft.com/office/drawing/2014/main" id="{BB5C0E73-984E-4366-B127-AE6D694C6FA5}"/>
              </a:ext>
            </a:extLst>
          </p:cNvPr>
          <p:cNvSpPr>
            <a:spLocks noGrp="1"/>
          </p:cNvSpPr>
          <p:nvPr>
            <p:ph type="body" sz="quarter" idx="14" hasCustomPrompt="1"/>
          </p:nvPr>
        </p:nvSpPr>
        <p:spPr>
          <a:xfrm>
            <a:off x="624812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a:t>Follow us:</a:t>
            </a:r>
          </a:p>
        </p:txBody>
      </p:sp>
    </p:spTree>
    <p:extLst>
      <p:ext uri="{BB962C8B-B14F-4D97-AF65-F5344CB8AC3E}">
        <p14:creationId xmlns:p14="http://schemas.microsoft.com/office/powerpoint/2010/main" val="3927269722"/>
      </p:ext>
    </p:extLst>
  </p:cSld>
  <p:clrMapOvr>
    <a:masterClrMapping/>
  </p:clrMapOvr>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Fully_editable_contacts pag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98361" y="4229473"/>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dirty="0">
                <a:solidFill>
                  <a:schemeClr val="bg1"/>
                </a:solidFill>
              </a:rPr>
              <a:t>Mazars is an internationally integrated partnership, </a:t>
            </a:r>
            <a:r>
              <a:rPr lang="en-US" sz="1000" spc="0" dirty="0" err="1">
                <a:solidFill>
                  <a:schemeClr val="bg1"/>
                </a:solidFill>
              </a:rPr>
              <a:t>specialising</a:t>
            </a:r>
            <a:r>
              <a:rPr lang="en-US" sz="1000" spc="0" dirty="0">
                <a:solidFill>
                  <a:schemeClr val="bg1"/>
                </a:solidFill>
              </a:rPr>
              <a:t> in audit, accountancy, advisory, tax and legal services*. Operating in over 100 countries and territories around the world, we draw on the expertise of 47,000 professionals to assist clients of all sizes at every stage in their development.</a:t>
            </a:r>
          </a:p>
          <a:p>
            <a:pPr marL="0" indent="0">
              <a:buFont typeface="Arial" panose="020B0604020202020204" pitchFamily="34" charset="0"/>
              <a:buNone/>
            </a:pPr>
            <a:endParaRPr lang="en-US" sz="1000" spc="0" dirty="0">
              <a:solidFill>
                <a:schemeClr val="bg1"/>
              </a:solidFill>
            </a:endParaRPr>
          </a:p>
          <a:p>
            <a:pPr marL="0" indent="0">
              <a:buFont typeface="Arial" panose="020B0604020202020204" pitchFamily="34" charset="0"/>
              <a:buNone/>
            </a:pPr>
            <a:r>
              <a:rPr lang="en-US" sz="800" spc="0" dirty="0">
                <a:solidFill>
                  <a:schemeClr val="bg1"/>
                </a:solidFill>
              </a:rPr>
              <a:t>*where permitted under applicable country laws.</a:t>
            </a:r>
          </a:p>
          <a:p>
            <a:pPr marL="0" indent="0">
              <a:buFont typeface="Arial" panose="020B0604020202020204" pitchFamily="34" charset="0"/>
              <a:buNone/>
            </a:pPr>
            <a:endParaRPr lang="en-GB" sz="600" spc="0" dirty="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a:t>www.mazars.com</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a:solidFill>
                  <a:schemeClr val="bg1"/>
                </a:solidFill>
              </a:rPr>
              <a:t>Address</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a:solidFill>
                  <a:schemeClr val="bg1"/>
                </a:solidFill>
              </a:rPr>
              <a:t>LinkedIn:</a:t>
            </a:r>
            <a:br>
              <a:rPr lang="fr-FR" sz="1400" b="1" u="none">
                <a:solidFill>
                  <a:schemeClr val="bg1"/>
                </a:solidFill>
              </a:rPr>
            </a:br>
            <a:r>
              <a:rPr lang="fr-FR" sz="1400" u="none">
                <a:solidFill>
                  <a:schemeClr val="bg1"/>
                </a:solidFill>
              </a:rPr>
              <a:t>www.linkedin.com/company/Mazars</a:t>
            </a:r>
          </a:p>
          <a:p>
            <a:pPr>
              <a:spcAft>
                <a:spcPts val="600"/>
              </a:spcAft>
            </a:pPr>
            <a:r>
              <a:rPr lang="fr-FR" sz="1400" b="1" u="none">
                <a:solidFill>
                  <a:schemeClr val="bg1"/>
                </a:solidFill>
              </a:rPr>
              <a:t>Twitter:</a:t>
            </a:r>
            <a:br>
              <a:rPr lang="fr-FR" sz="1400" b="1" u="none">
                <a:solidFill>
                  <a:schemeClr val="bg1"/>
                </a:solidFill>
              </a:rPr>
            </a:br>
            <a:r>
              <a:rPr lang="fr-FR" sz="1400" u="none">
                <a:solidFill>
                  <a:schemeClr val="bg1"/>
                </a:solidFill>
              </a:rPr>
              <a:t>www.twitter.com/MazarsGroup</a:t>
            </a:r>
          </a:p>
          <a:p>
            <a:pPr>
              <a:spcAft>
                <a:spcPts val="600"/>
              </a:spcAft>
            </a:pPr>
            <a:r>
              <a:rPr lang="fr-FR" sz="1400" b="1" u="none">
                <a:solidFill>
                  <a:schemeClr val="bg1"/>
                </a:solidFill>
              </a:rPr>
              <a:t>Facebook:</a:t>
            </a:r>
            <a:br>
              <a:rPr lang="fr-FR" sz="1400" b="1" u="none">
                <a:solidFill>
                  <a:schemeClr val="bg1"/>
                </a:solidFill>
              </a:rPr>
            </a:br>
            <a:r>
              <a:rPr lang="fr-FR" sz="1400" u="none">
                <a:solidFill>
                  <a:schemeClr val="bg1"/>
                </a:solidFill>
              </a:rPr>
              <a:t>www.facebook.com/MazarsGroup</a:t>
            </a:r>
          </a:p>
          <a:p>
            <a:pPr>
              <a:spcAft>
                <a:spcPts val="600"/>
              </a:spcAft>
            </a:pPr>
            <a:r>
              <a:rPr lang="fr-FR" sz="1400" b="1" u="none">
                <a:solidFill>
                  <a:schemeClr val="bg1"/>
                </a:solidFill>
              </a:rPr>
              <a:t>Instagram:</a:t>
            </a:r>
            <a:br>
              <a:rPr lang="fr-FR" sz="1400" b="1" u="none">
                <a:solidFill>
                  <a:schemeClr val="bg1"/>
                </a:solidFill>
              </a:rPr>
            </a:br>
            <a:r>
              <a:rPr lang="fr-FR" sz="1400" u="none">
                <a:solidFill>
                  <a:schemeClr val="bg1"/>
                </a:solidFill>
              </a:rPr>
              <a:t>www.instagram.com/MazarsGroup</a:t>
            </a:r>
          </a:p>
          <a:p>
            <a:pPr>
              <a:spcAft>
                <a:spcPts val="600"/>
              </a:spcAft>
            </a:pPr>
            <a:r>
              <a:rPr lang="fr-FR" sz="1400" b="1" u="none">
                <a:solidFill>
                  <a:schemeClr val="bg1"/>
                </a:solidFill>
              </a:rPr>
              <a:t>WeChat:</a:t>
            </a:r>
            <a:br>
              <a:rPr lang="fr-FR" sz="1400" b="1" u="none">
                <a:solidFill>
                  <a:schemeClr val="bg1"/>
                </a:solidFill>
              </a:rPr>
            </a:br>
            <a:r>
              <a:rPr lang="fr-FR" sz="1400" u="none">
                <a:solidFill>
                  <a:schemeClr val="bg1"/>
                </a:solidFill>
              </a:rPr>
              <a:t>ID: Mazars</a:t>
            </a:r>
          </a:p>
        </p:txBody>
      </p:sp>
      <p:sp>
        <p:nvSpPr>
          <p:cNvPr id="7" name="Text Placeholder 6">
            <a:extLst>
              <a:ext uri="{FF2B5EF4-FFF2-40B4-BE49-F238E27FC236}">
                <a16:creationId xmlns:a16="http://schemas.microsoft.com/office/drawing/2014/main" id="{90C04FE7-D444-422F-ABB2-9CF9EE7A353E}"/>
              </a:ext>
            </a:extLst>
          </p:cNvPr>
          <p:cNvSpPr>
            <a:spLocks noGrp="1"/>
          </p:cNvSpPr>
          <p:nvPr>
            <p:ph type="body" sz="quarter" idx="15" hasCustomPrompt="1"/>
          </p:nvPr>
        </p:nvSpPr>
        <p:spPr>
          <a:xfrm>
            <a:off x="304800"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6244435"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20" name="Content Placeholder 9">
            <a:extLst>
              <a:ext uri="{FF2B5EF4-FFF2-40B4-BE49-F238E27FC236}">
                <a16:creationId xmlns:a16="http://schemas.microsoft.com/office/drawing/2014/main" id="{FB251457-EA4B-4DFA-ABE1-8FA1F48CAACA}"/>
              </a:ext>
            </a:extLst>
          </p:cNvPr>
          <p:cNvSpPr>
            <a:spLocks noGrp="1"/>
          </p:cNvSpPr>
          <p:nvPr>
            <p:ph sz="quarter" idx="17" hasCustomPrompt="1"/>
          </p:nvPr>
        </p:nvSpPr>
        <p:spPr>
          <a:xfrm>
            <a:off x="299010" y="2440407"/>
            <a:ext cx="5639557" cy="349857"/>
          </a:xfrm>
        </p:spPr>
        <p:txBody>
          <a:bodyPr tIns="0" bIns="0" anchor="ctr"/>
          <a:lstStyle>
            <a:lvl1pPr marL="0" indent="0">
              <a:buNone/>
              <a:defRPr sz="1600"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a:solidFill>
                  <a:schemeClr val="bg1"/>
                </a:solidFill>
              </a:rPr>
              <a:t>Mazars</a:t>
            </a:r>
          </a:p>
        </p:txBody>
      </p:sp>
    </p:spTree>
    <p:extLst>
      <p:ext uri="{BB962C8B-B14F-4D97-AF65-F5344CB8AC3E}">
        <p14:creationId xmlns:p14="http://schemas.microsoft.com/office/powerpoint/2010/main" val="9608180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2417449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75" userDrawn="1">
          <p15:clr>
            <a:srgbClr val="FBAE40"/>
          </p15:clr>
        </p15:guide>
        <p15:guide id="4" orient="horz" pos="1502" userDrawn="1">
          <p15:clr>
            <a:srgbClr val="FBAE40"/>
          </p15:clr>
        </p15:guide>
        <p15:guide id="5" orient="horz" pos="3816" userDrawn="1">
          <p15:clr>
            <a:srgbClr val="FBAE40"/>
          </p15:clr>
        </p15:guide>
        <p15:guide id="6" pos="18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
        <p:nvSpPr>
          <p:cNvPr id="2" name="Text Placeholder 16">
            <a:extLst>
              <a:ext uri="{FF2B5EF4-FFF2-40B4-BE49-F238E27FC236}">
                <a16:creationId xmlns:a16="http://schemas.microsoft.com/office/drawing/2014/main" id="{4145E7A0-2156-7A4B-71A6-5E2AC632C33C}"/>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Tree>
    <p:extLst>
      <p:ext uri="{BB962C8B-B14F-4D97-AF65-F5344CB8AC3E}">
        <p14:creationId xmlns:p14="http://schemas.microsoft.com/office/powerpoint/2010/main" val="791148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368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lternative static contact slid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pic>
        <p:nvPicPr>
          <p:cNvPr id="6" name="Image 3">
            <a:extLst>
              <a:ext uri="{FF2B5EF4-FFF2-40B4-BE49-F238E27FC236}">
                <a16:creationId xmlns:a16="http://schemas.microsoft.com/office/drawing/2014/main" id="{621FB167-2E39-6B97-0B94-F36BE8FF0A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412569269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lternative Editable contacts slide">
    <p:bg>
      <p:bgPr>
        <a:solidFill>
          <a:schemeClr val="tx2"/>
        </a:solidFill>
        <a:effectLst/>
      </p:bgPr>
    </p:bg>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pic>
        <p:nvPicPr>
          <p:cNvPr id="7" name="Image 3">
            <a:extLst>
              <a:ext uri="{FF2B5EF4-FFF2-40B4-BE49-F238E27FC236}">
                <a16:creationId xmlns:a16="http://schemas.microsoft.com/office/drawing/2014/main" id="{E2D55C9C-A15D-9BA9-6DDE-D8E2E32196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26345223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6000" y="2420938"/>
            <a:ext cx="5633836"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6000" y="1571017"/>
            <a:ext cx="5633836"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6000" y="3429213"/>
            <a:ext cx="5633835" cy="360000"/>
          </a:xfrm>
        </p:spPr>
        <p:txBody>
          <a:bodyPr lIns="0" tIns="0" rIns="0">
            <a:noAutofit/>
          </a:bodyPr>
          <a:lstStyle>
            <a:lvl1pPr marL="0" indent="0">
              <a:buNone/>
              <a:defRPr sz="18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2" pos="3840">
          <p15:clr>
            <a:srgbClr val="FBAE40"/>
          </p15:clr>
        </p15:guide>
        <p15:guide id="5" pos="3749" userDrawn="1">
          <p15:clr>
            <a:srgbClr val="FBAE40"/>
          </p15:clr>
        </p15:guide>
        <p15:guide id="6" pos="189" userDrawn="1">
          <p15:clr>
            <a:srgbClr val="FBAE40"/>
          </p15:clr>
        </p15:guide>
        <p15:guide id="11" orient="horz" pos="3816" userDrawn="1">
          <p15:clr>
            <a:srgbClr val="FBAE40"/>
          </p15:clr>
        </p15:guide>
        <p15:guide id="12" orient="horz" pos="175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300038" y="304799"/>
            <a:ext cx="11587162" cy="38808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0038" y="4917146"/>
            <a:ext cx="11586452"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0038" y="4547303"/>
            <a:ext cx="11587162"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0037" y="5622223"/>
            <a:ext cx="11591925" cy="360000"/>
          </a:xfrm>
        </p:spPr>
        <p:txBody>
          <a:bodyPr lIns="0" tIns="0" rIns="0">
            <a:noAutofit/>
          </a:bodyPr>
          <a:lstStyle>
            <a:lvl1pPr marL="0" indent="0">
              <a:buNone/>
              <a:defRPr sz="20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pic>
        <p:nvPicPr>
          <p:cNvPr id="4" name="Image 3">
            <a:extLst>
              <a:ext uri="{FF2B5EF4-FFF2-40B4-BE49-F238E27FC236}">
                <a16:creationId xmlns:a16="http://schemas.microsoft.com/office/drawing/2014/main" id="{3DFC7E02-B210-3B1B-3D70-18A66FAF16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
        <p:nvSpPr>
          <p:cNvPr id="2" name="TextBox 1">
            <a:extLst>
              <a:ext uri="{FF2B5EF4-FFF2-40B4-BE49-F238E27FC236}">
                <a16:creationId xmlns:a16="http://schemas.microsoft.com/office/drawing/2014/main" id="{C4CFB738-6321-B503-A4DD-C9D1EDE0D71B}"/>
              </a:ext>
            </a:extLst>
          </p:cNvPr>
          <p:cNvSpPr txBox="1"/>
          <p:nvPr userDrawn="1"/>
        </p:nvSpPr>
        <p:spPr>
          <a:xfrm>
            <a:off x="-1374735" y="3970155"/>
            <a:ext cx="1374735" cy="215444"/>
          </a:xfrm>
          <a:prstGeom prst="rect">
            <a:avLst/>
          </a:prstGeom>
          <a:noFill/>
        </p:spPr>
        <p:txBody>
          <a:bodyPr wrap="none" lIns="0" rtlCol="0">
            <a:spAutoFit/>
          </a:bodyPr>
          <a:lstStyle/>
          <a:p>
            <a:pPr marL="0" indent="0" algn="r">
              <a:buFont typeface="Arial" panose="020B0604020202020204" pitchFamily="34" charset="0"/>
              <a:buNone/>
            </a:pPr>
            <a:r>
              <a:rPr lang="en-GB" sz="800" spc="40">
                <a:solidFill>
                  <a:schemeClr val="tx1"/>
                </a:solidFill>
              </a:rPr>
              <a:t>Lower edge of title image</a:t>
            </a:r>
          </a:p>
        </p:txBody>
      </p:sp>
    </p:spTree>
    <p:extLst>
      <p:ext uri="{BB962C8B-B14F-4D97-AF65-F5344CB8AC3E}">
        <p14:creationId xmlns:p14="http://schemas.microsoft.com/office/powerpoint/2010/main" val="4216326365"/>
      </p:ext>
    </p:extLst>
  </p:cSld>
  <p:clrMapOvr>
    <a:masterClrMapping/>
  </p:clrMapOvr>
  <p:extLst>
    <p:ext uri="{DCECCB84-F9BA-43D5-87BE-67443E8EF086}">
      <p15:sldGuideLst xmlns:p15="http://schemas.microsoft.com/office/powerpoint/2012/main">
        <p15:guide id="2" pos="3840">
          <p15:clr>
            <a:srgbClr val="FBAE40"/>
          </p15:clr>
        </p15:guide>
        <p15:guide id="3" pos="189" userDrawn="1">
          <p15:clr>
            <a:srgbClr val="FBAE40"/>
          </p15:clr>
        </p15:guide>
        <p15:guide id="4" orient="horz" pos="4292" userDrawn="1">
          <p15:clr>
            <a:srgbClr val="FBAE40"/>
          </p15:clr>
        </p15:guide>
        <p15:guide id="5" orient="horz" pos="187" userDrawn="1">
          <p15:clr>
            <a:srgbClr val="FBAE40"/>
          </p15:clr>
        </p15:guide>
        <p15:guide id="6" pos="7491" userDrawn="1">
          <p15:clr>
            <a:srgbClr val="FBAE40"/>
          </p15:clr>
        </p15:guide>
        <p15:guide id="7" orient="horz" pos="2636" userDrawn="1">
          <p15:clr>
            <a:srgbClr val="FBAE40"/>
          </p15:clr>
        </p15:guide>
        <p15:guide id="8" orient="horz" pos="2863" userDrawn="1">
          <p15:clr>
            <a:srgbClr val="FBAE40"/>
          </p15:clr>
        </p15:guide>
        <p15:guide id="9" orient="horz" pos="3090" userDrawn="1">
          <p15:clr>
            <a:srgbClr val="FBAE40"/>
          </p15:clr>
        </p15:guide>
        <p15:guide id="11" orient="horz" pos="3317" userDrawn="1">
          <p15:clr>
            <a:srgbClr val="FBAE40"/>
          </p15:clr>
        </p15:guide>
        <p15:guide id="12" orient="horz" pos="3543" userDrawn="1">
          <p15:clr>
            <a:srgbClr val="FBAE40"/>
          </p15:clr>
        </p15:guide>
        <p15:guide id="13" orient="horz" pos="377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Add correct number</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Choose a color for the background (select from the options – these are preset to our secondary </a:t>
            </a:r>
            <a:r>
              <a:rPr lang="en-US" sz="1400" err="1">
                <a:solidFill>
                  <a:srgbClr val="FF0000"/>
                </a:solidFill>
              </a:rPr>
              <a:t>colours</a:t>
            </a:r>
            <a:r>
              <a:rPr lang="en-US" sz="1400">
                <a:solidFill>
                  <a:srgbClr val="FF0000"/>
                </a:solidFill>
              </a:rPr>
              <a:t>)</a:t>
            </a:r>
          </a:p>
          <a:p>
            <a:pPr marL="342900" indent="-342900" algn="l">
              <a:buFont typeface="+mj-lt"/>
              <a:buAutoNum type="arabicPeriod"/>
            </a:pPr>
            <a:r>
              <a:rPr lang="en-US" sz="140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75" userDrawn="1">
          <p15:clr>
            <a:srgbClr val="FBAE40"/>
          </p15:clr>
        </p15:guide>
        <p15:guide id="4" orient="horz" pos="1502" userDrawn="1">
          <p15:clr>
            <a:srgbClr val="FBAE40"/>
          </p15:clr>
        </p15:guide>
        <p15:guide id="5" orient="horz" pos="3816" userDrawn="1">
          <p15:clr>
            <a:srgbClr val="FBAE40"/>
          </p15:clr>
        </p15:guide>
        <p15:guide id="6" pos="18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lternative section divider">
    <p:bg>
      <p:bgPr>
        <a:solidFill>
          <a:schemeClr val="tx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a:solidFill>
                  <a:srgbClr val="FF0000"/>
                </a:solidFill>
              </a:rPr>
              <a:t>DIVIDER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Insert your image chosen from the Image Library</a:t>
            </a:r>
          </a:p>
          <a:p>
            <a:pPr marL="342900" indent="-342900" algn="l">
              <a:buFont typeface="+mj-lt"/>
              <a:buAutoNum type="arabicPeriod"/>
            </a:pPr>
            <a:r>
              <a:rPr lang="en-US" sz="1400">
                <a:solidFill>
                  <a:srgbClr val="FF0000"/>
                </a:solidFill>
              </a:rPr>
              <a:t>Format background &gt; Right-click the background and select ‘Format Background’</a:t>
            </a:r>
          </a:p>
          <a:p>
            <a:pPr marL="342900" indent="-342900" algn="l">
              <a:buFont typeface="+mj-lt"/>
              <a:buAutoNum type="arabicPeriod"/>
            </a:pPr>
            <a:r>
              <a:rPr lang="en-US" sz="1400">
                <a:solidFill>
                  <a:srgbClr val="FF0000"/>
                </a:solidFill>
              </a:rPr>
              <a:t>Select the Color dropdown menu then choose Eyedropper Tool and choose a </a:t>
            </a:r>
            <a:r>
              <a:rPr lang="en-US" sz="1400" err="1">
                <a:solidFill>
                  <a:srgbClr val="FF0000"/>
                </a:solidFill>
              </a:rPr>
              <a:t>colour</a:t>
            </a:r>
            <a:r>
              <a:rPr lang="en-US" sz="1400">
                <a:solidFill>
                  <a:srgbClr val="FF0000"/>
                </a:solidFill>
              </a:rPr>
              <a:t> from your image.</a:t>
            </a:r>
          </a:p>
        </p:txBody>
      </p:sp>
      <p:sp>
        <p:nvSpPr>
          <p:cNvPr id="4" name="Picture Placeholder 3">
            <a:extLst>
              <a:ext uri="{FF2B5EF4-FFF2-40B4-BE49-F238E27FC236}">
                <a16:creationId xmlns:a16="http://schemas.microsoft.com/office/drawing/2014/main" id="{DA2CBF40-7598-B5F2-18D7-D4505050D0DB}"/>
              </a:ext>
            </a:extLst>
          </p:cNvPr>
          <p:cNvSpPr>
            <a:spLocks noGrp="1"/>
          </p:cNvSpPr>
          <p:nvPr>
            <p:ph type="pic" sz="quarter" idx="17"/>
          </p:nvPr>
        </p:nvSpPr>
        <p:spPr>
          <a:xfrm>
            <a:off x="306000" y="306000"/>
            <a:ext cx="5648400" cy="6249600"/>
          </a:xfrm>
          <a:solidFill>
            <a:schemeClr val="bg2"/>
          </a:solidFill>
          <a:ln>
            <a:noFill/>
          </a:ln>
        </p:spPr>
        <p:txBody>
          <a:bodyPr anchor="ctr"/>
          <a:lstStyle>
            <a:lvl1pPr marL="0" indent="0" algn="ctr">
              <a:buNone/>
              <a:defRPr/>
            </a:lvl1pPr>
          </a:lstStyle>
          <a:p>
            <a:r>
              <a:rPr lang="en-GB"/>
              <a:t>Click icon to add picture</a:t>
            </a:r>
          </a:p>
        </p:txBody>
      </p:sp>
      <p:sp>
        <p:nvSpPr>
          <p:cNvPr id="5" name="Title 4">
            <a:extLst>
              <a:ext uri="{FF2B5EF4-FFF2-40B4-BE49-F238E27FC236}">
                <a16:creationId xmlns:a16="http://schemas.microsoft.com/office/drawing/2014/main" id="{EAC43874-AA84-9FA2-0C25-D7E43D44E992}"/>
              </a:ext>
            </a:extLst>
          </p:cNvPr>
          <p:cNvSpPr>
            <a:spLocks noGrp="1"/>
          </p:cNvSpPr>
          <p:nvPr>
            <p:ph type="title"/>
          </p:nvPr>
        </p:nvSpPr>
        <p:spPr>
          <a:xfrm>
            <a:off x="6237602" y="3215235"/>
            <a:ext cx="5649598" cy="358775"/>
          </a:xfrm>
        </p:spPr>
        <p:txBody>
          <a:bodyPr/>
          <a:lstStyle>
            <a:lvl1pPr>
              <a:defRPr sz="24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4A27A86-C2AD-BC1D-E5A7-CC7D25D95333}"/>
              </a:ext>
            </a:extLst>
          </p:cNvPr>
          <p:cNvSpPr>
            <a:spLocks noGrp="1"/>
          </p:cNvSpPr>
          <p:nvPr>
            <p:ph type="body" sz="quarter" idx="18"/>
          </p:nvPr>
        </p:nvSpPr>
        <p:spPr>
          <a:xfrm>
            <a:off x="6240462" y="3960001"/>
            <a:ext cx="5646737" cy="2595600"/>
          </a:xfrm>
        </p:spPr>
        <p:txBody>
          <a:bodyPr/>
          <a:lstStyle>
            <a:lvl1pPr marL="0" indent="0">
              <a:buNone/>
              <a:defRPr sz="1200">
                <a:solidFill>
                  <a:schemeClr val="bg1"/>
                </a:solidFill>
              </a:defRPr>
            </a:lvl1pPr>
            <a:lvl2pPr marL="350838" indent="-171450">
              <a:buFont typeface="Arial" panose="020B0604020202020204" pitchFamily="34" charset="0"/>
              <a:buChar char="•"/>
              <a:defRPr sz="1200">
                <a:solidFill>
                  <a:schemeClr val="bg1"/>
                </a:solidFill>
              </a:defRPr>
            </a:lvl2pPr>
            <a:lvl3pPr marL="531813" indent="-171450">
              <a:buFont typeface="Arial" panose="020B0604020202020204" pitchFamily="34" charset="0"/>
              <a:buChar char="•"/>
              <a:defRPr sz="1200">
                <a:solidFill>
                  <a:schemeClr val="bg1"/>
                </a:solidFill>
              </a:defRPr>
            </a:lvl3pPr>
            <a:lvl4pPr marL="704850" indent="-171450">
              <a:buFont typeface="Arial" panose="020B0604020202020204" pitchFamily="34" charset="0"/>
              <a:buChar char="•"/>
              <a:defRPr sz="1200">
                <a:solidFill>
                  <a:schemeClr val="bg1"/>
                </a:solidFill>
              </a:defRPr>
            </a:lvl4pPr>
            <a:lvl5pPr marL="885825" indent="-171450">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3D6885E6-C1EF-5721-D596-7F11CE7B367F}"/>
              </a:ext>
            </a:extLst>
          </p:cNvPr>
          <p:cNvSpPr>
            <a:spLocks noGrp="1"/>
          </p:cNvSpPr>
          <p:nvPr>
            <p:ph type="body" sz="quarter" idx="19" hasCustomPrompt="1"/>
          </p:nvPr>
        </p:nvSpPr>
        <p:spPr>
          <a:xfrm>
            <a:off x="6237601" y="2168825"/>
            <a:ext cx="1800000" cy="900000"/>
          </a:xfrm>
        </p:spPr>
        <p:txBody>
          <a:bodyPr anchor="ctr"/>
          <a:lstStyle>
            <a:lvl1pPr marL="0" indent="0">
              <a:buNone/>
              <a:defRPr sz="6400" b="1">
                <a:solidFill>
                  <a:schemeClr val="bg1"/>
                </a:solidFill>
              </a:defRPr>
            </a:lvl1pPr>
            <a:lvl2pPr marL="179388" indent="0">
              <a:buNone/>
              <a:defRPr sz="4800" b="1">
                <a:solidFill>
                  <a:schemeClr val="bg1"/>
                </a:solidFill>
              </a:defRPr>
            </a:lvl2pPr>
            <a:lvl3pPr marL="360363" indent="0">
              <a:buNone/>
              <a:defRPr sz="4800" b="1">
                <a:solidFill>
                  <a:schemeClr val="bg1"/>
                </a:solidFill>
              </a:defRPr>
            </a:lvl3pPr>
            <a:lvl4pPr marL="533400" indent="0">
              <a:buNone/>
              <a:defRPr sz="4800" b="1">
                <a:solidFill>
                  <a:schemeClr val="bg1"/>
                </a:solidFill>
              </a:defRPr>
            </a:lvl4pPr>
            <a:lvl5pPr marL="714375" indent="0">
              <a:buNone/>
              <a:defRPr sz="4800" b="1">
                <a:solidFill>
                  <a:schemeClr val="bg1"/>
                </a:solidFill>
              </a:defRPr>
            </a:lvl5pPr>
          </a:lstStyle>
          <a:p>
            <a:pPr lvl="0"/>
            <a:r>
              <a:rPr lang="en-US"/>
              <a:t>XX</a:t>
            </a:r>
            <a:endParaRPr lang="en-GB"/>
          </a:p>
        </p:txBody>
      </p:sp>
    </p:spTree>
    <p:extLst>
      <p:ext uri="{BB962C8B-B14F-4D97-AF65-F5344CB8AC3E}">
        <p14:creationId xmlns:p14="http://schemas.microsoft.com/office/powerpoint/2010/main" val="1084036200"/>
      </p:ext>
    </p:extLst>
  </p:cSld>
  <p:clrMapOvr>
    <a:masterClrMapping/>
  </p:clrMapOvr>
  <p:extLst>
    <p:ext uri="{DCECCB84-F9BA-43D5-87BE-67443E8EF086}">
      <p15:sldGuideLst xmlns:p15="http://schemas.microsoft.com/office/powerpoint/2012/main">
        <p15:guide id="1" orient="horz" pos="2024" userDrawn="1">
          <p15:clr>
            <a:srgbClr val="FBAE40"/>
          </p15:clr>
        </p15:guide>
        <p15:guide id="2" pos="189" userDrawn="1">
          <p15:clr>
            <a:srgbClr val="FBAE40"/>
          </p15:clr>
        </p15:guide>
        <p15:guide id="3" pos="3931" userDrawn="1">
          <p15:clr>
            <a:srgbClr val="FBAE40"/>
          </p15:clr>
        </p15:guide>
        <p15:guide id="4" pos="3749" userDrawn="1">
          <p15:clr>
            <a:srgbClr val="FBAE40"/>
          </p15:clr>
        </p15:guide>
        <p15:guide id="5" orient="horz" pos="187" userDrawn="1">
          <p15:clr>
            <a:srgbClr val="FBAE40"/>
          </p15:clr>
        </p15:guide>
        <p15:guide id="6" orient="horz" pos="4133" userDrawn="1">
          <p15:clr>
            <a:srgbClr val="FBAE40"/>
          </p15:clr>
        </p15:guide>
        <p15:guide id="7" orient="horz" pos="1366" userDrawn="1">
          <p15:clr>
            <a:srgbClr val="FBAE40"/>
          </p15:clr>
        </p15:guide>
        <p15:guide id="8" orient="horz" pos="1933" userDrawn="1">
          <p15:clr>
            <a:srgbClr val="FBAE40"/>
          </p15:clr>
        </p15:guide>
        <p15:guide id="9" orient="horz" pos="2251" userDrawn="1">
          <p15:clr>
            <a:srgbClr val="FBAE40"/>
          </p15:clr>
        </p15:guide>
        <p15:guide id="10" orient="horz" pos="25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section divider">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CBF40-7598-B5F2-18D7-D4505050D0DB}"/>
              </a:ext>
            </a:extLst>
          </p:cNvPr>
          <p:cNvSpPr>
            <a:spLocks noGrp="1"/>
          </p:cNvSpPr>
          <p:nvPr>
            <p:ph type="pic" sz="quarter" idx="17"/>
          </p:nvPr>
        </p:nvSpPr>
        <p:spPr>
          <a:xfrm>
            <a:off x="306000" y="306000"/>
            <a:ext cx="5648400" cy="6249600"/>
          </a:xfrm>
          <a:solidFill>
            <a:schemeClr val="bg2"/>
          </a:solidFill>
          <a:ln>
            <a:noFill/>
          </a:ln>
        </p:spPr>
        <p:txBody>
          <a:bodyPr anchor="ctr"/>
          <a:lstStyle>
            <a:lvl1pPr marL="0" indent="0" algn="ctr">
              <a:buNone/>
              <a:defRPr/>
            </a:lvl1pPr>
          </a:lstStyle>
          <a:p>
            <a:r>
              <a:rPr lang="en-GB"/>
              <a:t>Click icon to add picture</a:t>
            </a:r>
          </a:p>
        </p:txBody>
      </p:sp>
      <p:sp>
        <p:nvSpPr>
          <p:cNvPr id="5" name="Title 4">
            <a:extLst>
              <a:ext uri="{FF2B5EF4-FFF2-40B4-BE49-F238E27FC236}">
                <a16:creationId xmlns:a16="http://schemas.microsoft.com/office/drawing/2014/main" id="{EAC43874-AA84-9FA2-0C25-D7E43D44E992}"/>
              </a:ext>
            </a:extLst>
          </p:cNvPr>
          <p:cNvSpPr>
            <a:spLocks noGrp="1"/>
          </p:cNvSpPr>
          <p:nvPr>
            <p:ph type="title"/>
          </p:nvPr>
        </p:nvSpPr>
        <p:spPr>
          <a:xfrm>
            <a:off x="6237602" y="3215235"/>
            <a:ext cx="5649598" cy="358775"/>
          </a:xfrm>
        </p:spPr>
        <p:txBody>
          <a:bodyPr/>
          <a:lstStyle>
            <a:lvl1pPr>
              <a:defRPr sz="24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4A27A86-C2AD-BC1D-E5A7-CC7D25D95333}"/>
              </a:ext>
            </a:extLst>
          </p:cNvPr>
          <p:cNvSpPr>
            <a:spLocks noGrp="1"/>
          </p:cNvSpPr>
          <p:nvPr>
            <p:ph type="body" sz="quarter" idx="18"/>
          </p:nvPr>
        </p:nvSpPr>
        <p:spPr>
          <a:xfrm>
            <a:off x="6240462" y="3960001"/>
            <a:ext cx="5646737" cy="2595600"/>
          </a:xfrm>
        </p:spPr>
        <p:txBody>
          <a:bodyPr/>
          <a:lstStyle>
            <a:lvl1pPr marL="0" indent="0">
              <a:buNone/>
              <a:defRPr sz="1200">
                <a:solidFill>
                  <a:schemeClr val="bg1"/>
                </a:solidFill>
              </a:defRPr>
            </a:lvl1pPr>
            <a:lvl2pPr marL="350838" indent="-171450">
              <a:buFont typeface="Arial" panose="020B0604020202020204" pitchFamily="34" charset="0"/>
              <a:buChar char="•"/>
              <a:defRPr sz="1200">
                <a:solidFill>
                  <a:schemeClr val="bg1"/>
                </a:solidFill>
              </a:defRPr>
            </a:lvl2pPr>
            <a:lvl3pPr marL="531813" indent="-171450">
              <a:buFont typeface="Arial" panose="020B0604020202020204" pitchFamily="34" charset="0"/>
              <a:buChar char="•"/>
              <a:defRPr sz="1200">
                <a:solidFill>
                  <a:schemeClr val="bg1"/>
                </a:solidFill>
              </a:defRPr>
            </a:lvl3pPr>
            <a:lvl4pPr marL="704850" indent="-171450">
              <a:buFont typeface="Arial" panose="020B0604020202020204" pitchFamily="34" charset="0"/>
              <a:buChar char="•"/>
              <a:defRPr sz="1200">
                <a:solidFill>
                  <a:schemeClr val="bg1"/>
                </a:solidFill>
              </a:defRPr>
            </a:lvl4pPr>
            <a:lvl5pPr marL="885825" indent="-171450">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3D6885E6-C1EF-5721-D596-7F11CE7B367F}"/>
              </a:ext>
            </a:extLst>
          </p:cNvPr>
          <p:cNvSpPr>
            <a:spLocks noGrp="1"/>
          </p:cNvSpPr>
          <p:nvPr>
            <p:ph type="body" sz="quarter" idx="19" hasCustomPrompt="1"/>
          </p:nvPr>
        </p:nvSpPr>
        <p:spPr>
          <a:xfrm>
            <a:off x="6237601" y="2168825"/>
            <a:ext cx="1800000" cy="900000"/>
          </a:xfrm>
        </p:spPr>
        <p:txBody>
          <a:bodyPr anchor="ctr"/>
          <a:lstStyle>
            <a:lvl1pPr marL="0" indent="0">
              <a:buNone/>
              <a:defRPr sz="6400" b="1">
                <a:solidFill>
                  <a:schemeClr val="bg1"/>
                </a:solidFill>
              </a:defRPr>
            </a:lvl1pPr>
            <a:lvl2pPr marL="179388" indent="0">
              <a:buNone/>
              <a:defRPr sz="4800" b="1">
                <a:solidFill>
                  <a:schemeClr val="bg1"/>
                </a:solidFill>
              </a:defRPr>
            </a:lvl2pPr>
            <a:lvl3pPr marL="360363" indent="0">
              <a:buNone/>
              <a:defRPr sz="4800" b="1">
                <a:solidFill>
                  <a:schemeClr val="bg1"/>
                </a:solidFill>
              </a:defRPr>
            </a:lvl3pPr>
            <a:lvl4pPr marL="533400" indent="0">
              <a:buNone/>
              <a:defRPr sz="4800" b="1">
                <a:solidFill>
                  <a:schemeClr val="bg1"/>
                </a:solidFill>
              </a:defRPr>
            </a:lvl4pPr>
            <a:lvl5pPr marL="714375" indent="0">
              <a:buNone/>
              <a:defRPr sz="4800" b="1">
                <a:solidFill>
                  <a:schemeClr val="bg1"/>
                </a:solidFill>
              </a:defRPr>
            </a:lvl5pPr>
          </a:lstStyle>
          <a:p>
            <a:pPr lvl="0"/>
            <a:r>
              <a:rPr lang="en-US"/>
              <a:t>XX</a:t>
            </a:r>
            <a:endParaRPr lang="en-GB"/>
          </a:p>
        </p:txBody>
      </p:sp>
    </p:spTree>
    <p:extLst>
      <p:ext uri="{BB962C8B-B14F-4D97-AF65-F5344CB8AC3E}">
        <p14:creationId xmlns:p14="http://schemas.microsoft.com/office/powerpoint/2010/main" val="1084036200"/>
      </p:ext>
    </p:extLst>
  </p:cSld>
  <p:clrMapOvr>
    <a:masterClrMapping/>
  </p:clrMapOvr>
  <p:extLst>
    <p:ext uri="{DCECCB84-F9BA-43D5-87BE-67443E8EF086}">
      <p15:sldGuideLst xmlns:p15="http://schemas.microsoft.com/office/powerpoint/2012/main">
        <p15:guide id="1" orient="horz" pos="2024" userDrawn="1">
          <p15:clr>
            <a:srgbClr val="FBAE40"/>
          </p15:clr>
        </p15:guide>
        <p15:guide id="2" pos="189" userDrawn="1">
          <p15:clr>
            <a:srgbClr val="FBAE40"/>
          </p15:clr>
        </p15:guide>
        <p15:guide id="3" pos="3931" userDrawn="1">
          <p15:clr>
            <a:srgbClr val="FBAE40"/>
          </p15:clr>
        </p15:guide>
        <p15:guide id="4" pos="3749" userDrawn="1">
          <p15:clr>
            <a:srgbClr val="FBAE40"/>
          </p15:clr>
        </p15:guide>
        <p15:guide id="5" orient="horz" pos="187" userDrawn="1">
          <p15:clr>
            <a:srgbClr val="FBAE40"/>
          </p15:clr>
        </p15:guide>
        <p15:guide id="6" orient="horz" pos="4133" userDrawn="1">
          <p15:clr>
            <a:srgbClr val="FBAE40"/>
          </p15:clr>
        </p15:guide>
        <p15:guide id="7" orient="horz" pos="1366" userDrawn="1">
          <p15:clr>
            <a:srgbClr val="FBAE40"/>
          </p15:clr>
        </p15:guide>
        <p15:guide id="8" orient="horz" pos="1933" userDrawn="1">
          <p15:clr>
            <a:srgbClr val="FBAE40"/>
          </p15:clr>
        </p15:guide>
        <p15:guide id="9" orient="horz" pos="2251" userDrawn="1">
          <p15:clr>
            <a:srgbClr val="FBAE40"/>
          </p15:clr>
        </p15:guide>
        <p15:guide id="10" orient="horz" pos="250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36118346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89" userDrawn="1">
          <p15:clr>
            <a:srgbClr val="FBAE40"/>
          </p15:clr>
        </p15:guide>
        <p15:guide id="4"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4152295" y="2305615"/>
            <a:ext cx="3657600" cy="2246769"/>
          </a:xfrm>
          <a:prstGeom prst="rect">
            <a:avLst/>
          </a:prstGeom>
          <a:noFill/>
        </p:spPr>
        <p:txBody>
          <a:bodyPr wrap="square" lIns="0" rtlCol="0">
            <a:noAutofit/>
          </a:bodyPr>
          <a:lstStyle/>
          <a:p>
            <a:pPr algn="l"/>
            <a:r>
              <a:rPr lang="en-US" sz="1400" b="1">
                <a:solidFill>
                  <a:srgbClr val="FF0000"/>
                </a:solidFill>
              </a:rPr>
              <a:t>CONTENT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Fill in the correct titles</a:t>
            </a:r>
          </a:p>
          <a:p>
            <a:pPr marL="342900" indent="-342900" algn="l">
              <a:buFont typeface="+mj-lt"/>
              <a:buAutoNum type="arabicPeriod"/>
            </a:pPr>
            <a:r>
              <a:rPr lang="en-US" sz="1400">
                <a:solidFill>
                  <a:srgbClr val="FF0000"/>
                </a:solidFill>
              </a:rPr>
              <a:t>To add a second column, select the text and press ‘Add or remove columns’ in the Home Menu</a:t>
            </a:r>
          </a:p>
          <a:p>
            <a:pPr marL="342900" indent="-342900" algn="l">
              <a:buFont typeface="+mj-lt"/>
              <a:buAutoNum type="arabicPeriod"/>
            </a:pPr>
            <a:r>
              <a:rPr lang="en-US" sz="1400">
                <a:solidFill>
                  <a:srgbClr val="FF0000"/>
                </a:solidFill>
              </a:rPr>
              <a:t>Select two columns</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Agenda</a:t>
            </a:r>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904400"/>
            <a:ext cx="11581200" cy="41535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014456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CCF36AC-6E20-2A31-12A5-A496E294AB51}"/>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96646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4127609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43BA56E-F93E-A89F-926E-67ACAE4DA1ED}"/>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252EB7C7-6657-5112-FFE0-2E81C5978DB1}"/>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BBD70DB-D544-817E-76F8-D4AAA98185EE}"/>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36118346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89" userDrawn="1">
          <p15:clr>
            <a:srgbClr val="FBAE40"/>
          </p15:clr>
        </p15:guide>
        <p15:guide id="4"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039ECAC-EC2B-3A92-BA43-CA578557E413}"/>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3680532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06000"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060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F3D4442D-5D18-AE37-12E6-551D5EECB5EA}"/>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535630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471303"/>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767138"/>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5E090B82-4C33-63CA-E53A-74C86B7FE694}"/>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2907384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471302"/>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767137"/>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 name="Footer Placeholder 1">
            <a:extLst>
              <a:ext uri="{FF2B5EF4-FFF2-40B4-BE49-F238E27FC236}">
                <a16:creationId xmlns:a16="http://schemas.microsoft.com/office/drawing/2014/main" id="{0643FACC-571C-E92D-FBA7-EF5BBB2A99F6}"/>
              </a:ext>
            </a:extLst>
          </p:cNvPr>
          <p:cNvSpPr>
            <a:spLocks noGrp="1"/>
          </p:cNvSpPr>
          <p:nvPr>
            <p:ph type="ftr" sz="quarter" idx="28"/>
          </p:nvPr>
        </p:nvSpPr>
        <p:spPr/>
        <p:txBody>
          <a:bodyPr/>
          <a:lstStyle/>
          <a:p>
            <a:endParaRPr lang="en-GB"/>
          </a:p>
        </p:txBody>
      </p:sp>
    </p:spTree>
    <p:extLst>
      <p:ext uri="{BB962C8B-B14F-4D97-AF65-F5344CB8AC3E}">
        <p14:creationId xmlns:p14="http://schemas.microsoft.com/office/powerpoint/2010/main" val="102972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08387"/>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08387"/>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870CA76B-B023-B9FA-A963-0DE83E191218}"/>
              </a:ext>
            </a:extLst>
          </p:cNvPr>
          <p:cNvSpPr>
            <a:spLocks noGrp="1"/>
          </p:cNvSpPr>
          <p:nvPr>
            <p:ph type="ftr" sz="quarter" idx="53"/>
          </p:nvPr>
        </p:nvSpPr>
        <p:spPr/>
        <p:txBody>
          <a:bodyPr/>
          <a:lstStyle/>
          <a:p>
            <a:endParaRPr lang="en-GB"/>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2</a:t>
            </a:r>
          </a:p>
        </p:txBody>
      </p:sp>
      <p:sp>
        <p:nvSpPr>
          <p:cNvPr id="2" name="Footer Placeholder 1">
            <a:extLst>
              <a:ext uri="{FF2B5EF4-FFF2-40B4-BE49-F238E27FC236}">
                <a16:creationId xmlns:a16="http://schemas.microsoft.com/office/drawing/2014/main" id="{C99B175C-9B8F-4168-E073-CFC1DB822CB0}"/>
              </a:ext>
            </a:extLst>
          </p:cNvPr>
          <p:cNvSpPr>
            <a:spLocks noGrp="1"/>
          </p:cNvSpPr>
          <p:nvPr>
            <p:ph type="ftr" sz="quarter" idx="52"/>
          </p:nvPr>
        </p:nvSpPr>
        <p:spPr/>
        <p:txBody>
          <a:bodyPr/>
          <a:lstStyle/>
          <a:p>
            <a:endParaRPr lang="en-GB"/>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8545FC7-EE61-3255-2B72-72A74D7AC903}"/>
              </a:ext>
            </a:extLst>
          </p:cNvPr>
          <p:cNvSpPr>
            <a:spLocks noGrp="1"/>
          </p:cNvSpPr>
          <p:nvPr>
            <p:ph type="ftr" sz="quarter" idx="43"/>
          </p:nvPr>
        </p:nvSpPr>
        <p:spPr/>
        <p:txBody>
          <a:bodyPr/>
          <a:lstStyle/>
          <a:p>
            <a:endParaRPr lang="en-GB"/>
          </a:p>
        </p:txBody>
      </p:sp>
    </p:spTree>
    <p:extLst>
      <p:ext uri="{BB962C8B-B14F-4D97-AF65-F5344CB8AC3E}">
        <p14:creationId xmlns:p14="http://schemas.microsoft.com/office/powerpoint/2010/main" val="3909608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F3CF81E-8CEB-A41F-3778-B4E88F9B309B}"/>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0F00EAC-F5E8-6243-3794-648F2203A2C9}"/>
              </a:ext>
            </a:extLst>
          </p:cNvPr>
          <p:cNvSpPr>
            <a:spLocks noGrp="1"/>
          </p:cNvSpPr>
          <p:nvPr>
            <p:ph type="ftr" sz="quarter" idx="44"/>
          </p:nvPr>
        </p:nvSpPr>
        <p:spPr/>
        <p:txBody>
          <a:bodyPr/>
          <a:lstStyle/>
          <a:p>
            <a:endParaRPr lang="en-GB"/>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7F4D2863-8031-7A95-3EF5-1CDEAAB49B85}"/>
              </a:ext>
            </a:extLst>
          </p:cNvPr>
          <p:cNvSpPr>
            <a:spLocks noGrp="1"/>
          </p:cNvSpPr>
          <p:nvPr>
            <p:ph type="ftr" sz="quarter" idx="46"/>
          </p:nvPr>
        </p:nvSpPr>
        <p:spPr/>
        <p:txBody>
          <a:bodyPr/>
          <a:lstStyle/>
          <a:p>
            <a:endParaRPr lang="en-GB"/>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Agenda</a:t>
            </a:r>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904400"/>
            <a:ext cx="11581200" cy="41535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014456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0BF7699-258D-6F2A-24D4-963078E88AD3}"/>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F780D22-07C0-D670-DF10-E26A94487F06}"/>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ng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9788400" cy="1656000"/>
          </a:xfrm>
        </p:spPr>
        <p:txBody>
          <a:bodyPr/>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9793164" cy="2715260"/>
          </a:xfrm>
        </p:spPr>
        <p:txBody>
          <a:bodyPr numCol="2"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6583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ub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
        <p:nvSpPr>
          <p:cNvPr id="6" name="Picture Placeholder 6">
            <a:extLst>
              <a:ext uri="{FF2B5EF4-FFF2-40B4-BE49-F238E27FC236}">
                <a16:creationId xmlns:a16="http://schemas.microsoft.com/office/drawing/2014/main" id="{3D7E06DE-1D3A-BF2B-D4E2-383BD00D595D}"/>
              </a:ext>
            </a:extLst>
          </p:cNvPr>
          <p:cNvSpPr>
            <a:spLocks noGrp="1"/>
          </p:cNvSpPr>
          <p:nvPr>
            <p:ph type="pic" sz="quarter" idx="18"/>
          </p:nvPr>
        </p:nvSpPr>
        <p:spPr>
          <a:xfrm>
            <a:off x="6240463"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9" name="Text Placeholder 11">
            <a:extLst>
              <a:ext uri="{FF2B5EF4-FFF2-40B4-BE49-F238E27FC236}">
                <a16:creationId xmlns:a16="http://schemas.microsoft.com/office/drawing/2014/main" id="{A76E9495-A0B0-ACF6-0213-926AD0023661}"/>
              </a:ext>
            </a:extLst>
          </p:cNvPr>
          <p:cNvSpPr>
            <a:spLocks noGrp="1"/>
          </p:cNvSpPr>
          <p:nvPr>
            <p:ph type="body" sz="quarter" idx="19"/>
          </p:nvPr>
        </p:nvSpPr>
        <p:spPr>
          <a:xfrm>
            <a:off x="8039224"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B1E4BD08-7B8F-C7BD-B931-77577B76C720}"/>
              </a:ext>
            </a:extLst>
          </p:cNvPr>
          <p:cNvSpPr>
            <a:spLocks noGrp="1"/>
          </p:cNvSpPr>
          <p:nvPr>
            <p:ph type="body" sz="quarter" idx="20"/>
          </p:nvPr>
        </p:nvSpPr>
        <p:spPr>
          <a:xfrm>
            <a:off x="8039224"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8BAE2DF-A3EF-7C07-7009-01AA855A11DE}"/>
              </a:ext>
            </a:extLst>
          </p:cNvPr>
          <p:cNvSpPr>
            <a:spLocks noGrp="1"/>
          </p:cNvSpPr>
          <p:nvPr>
            <p:ph type="body" sz="quarter" idx="21"/>
          </p:nvPr>
        </p:nvSpPr>
        <p:spPr>
          <a:xfrm>
            <a:off x="6245984"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2EDDDD76-FB7D-2EF2-01E8-C50CBB552641}"/>
              </a:ext>
            </a:extLst>
          </p:cNvPr>
          <p:cNvCxnSpPr/>
          <p:nvPr userDrawn="1"/>
        </p:nvCxnSpPr>
        <p:spPr>
          <a:xfrm>
            <a:off x="6096000" y="1557339"/>
            <a:ext cx="0" cy="45005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092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2417449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
        <p:nvSpPr>
          <p:cNvPr id="2" name="Text Placeholder 16">
            <a:extLst>
              <a:ext uri="{FF2B5EF4-FFF2-40B4-BE49-F238E27FC236}">
                <a16:creationId xmlns:a16="http://schemas.microsoft.com/office/drawing/2014/main" id="{4145E7A0-2156-7A4B-71A6-5E2AC632C33C}"/>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Tree>
    <p:extLst>
      <p:ext uri="{BB962C8B-B14F-4D97-AF65-F5344CB8AC3E}">
        <p14:creationId xmlns:p14="http://schemas.microsoft.com/office/powerpoint/2010/main" val="791148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368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lternative static contact slid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322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pic>
        <p:nvPicPr>
          <p:cNvPr id="6" name="Image 3">
            <a:extLst>
              <a:ext uri="{FF2B5EF4-FFF2-40B4-BE49-F238E27FC236}">
                <a16:creationId xmlns:a16="http://schemas.microsoft.com/office/drawing/2014/main" id="{621FB167-2E39-6B97-0B94-F36BE8FF0A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412569269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CCF36AC-6E20-2A31-12A5-A496E294AB51}"/>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96646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lternative Editable contacts slide">
    <p:bg>
      <p:bgPr>
        <a:solidFill>
          <a:schemeClr val="tx2"/>
        </a:solidFill>
        <a:effectLst/>
      </p:bgPr>
    </p:bg>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05999"/>
            <a:ext cx="5634038" cy="360000"/>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a:t>Follow us:</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 2022</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sp>
        <p:nvSpPr>
          <p:cNvPr id="8" name="TextBox 7">
            <a:extLst>
              <a:ext uri="{FF2B5EF4-FFF2-40B4-BE49-F238E27FC236}">
                <a16:creationId xmlns:a16="http://schemas.microsoft.com/office/drawing/2014/main" id="{0F5E5127-C1B3-BAC5-606A-ED2866AB7DCA}"/>
              </a:ext>
            </a:extLst>
          </p:cNvPr>
          <p:cNvSpPr txBox="1"/>
          <p:nvPr userDrawn="1"/>
        </p:nvSpPr>
        <p:spPr>
          <a:xfrm>
            <a:off x="33080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a:t>
            </a:r>
            <a:r>
              <a:rPr lang="en-US" sz="1400" b="1" kern="1200" noProof="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www.mazars.com</a:t>
            </a:r>
            <a:endParaRPr lang="en-US" sz="1400" b="1" kern="1200" noProof="0">
              <a:solidFill>
                <a:schemeClr val="bg1"/>
              </a:solidFill>
              <a:latin typeface="+mn-lt"/>
              <a:ea typeface="+mn-ea"/>
              <a:cs typeface="+mn-cs"/>
            </a:endParaRPr>
          </a:p>
        </p:txBody>
      </p:sp>
      <p:pic>
        <p:nvPicPr>
          <p:cNvPr id="7" name="Image 3">
            <a:extLst>
              <a:ext uri="{FF2B5EF4-FFF2-40B4-BE49-F238E27FC236}">
                <a16:creationId xmlns:a16="http://schemas.microsoft.com/office/drawing/2014/main" id="{E2D55C9C-A15D-9BA9-6DDE-D8E2E32196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Tree>
    <p:extLst>
      <p:ext uri="{BB962C8B-B14F-4D97-AF65-F5344CB8AC3E}">
        <p14:creationId xmlns:p14="http://schemas.microsoft.com/office/powerpoint/2010/main" val="263452238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6000" y="2420938"/>
            <a:ext cx="5633836"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6000" y="1571017"/>
            <a:ext cx="5633836"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6000" y="3429213"/>
            <a:ext cx="5633835" cy="360000"/>
          </a:xfrm>
        </p:spPr>
        <p:txBody>
          <a:bodyPr lIns="0" tIns="0" rIns="0">
            <a:noAutofit/>
          </a:bodyPr>
          <a:lstStyle>
            <a:lvl1pPr marL="0" indent="0">
              <a:buNone/>
              <a:defRPr sz="18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30818000"/>
      </p:ext>
    </p:extLst>
  </p:cSld>
  <p:clrMapOvr>
    <a:masterClrMapping/>
  </p:clrMapOvr>
  <p:extLst>
    <p:ext uri="{DCECCB84-F9BA-43D5-87BE-67443E8EF086}">
      <p15:sldGuideLst xmlns:p15="http://schemas.microsoft.com/office/powerpoint/2012/main">
        <p15:guide id="2" pos="3840">
          <p15:clr>
            <a:srgbClr val="FBAE40"/>
          </p15:clr>
        </p15:guide>
        <p15:guide id="5" pos="3749">
          <p15:clr>
            <a:srgbClr val="FBAE40"/>
          </p15:clr>
        </p15:guide>
        <p15:guide id="6" pos="189">
          <p15:clr>
            <a:srgbClr val="FBAE40"/>
          </p15:clr>
        </p15:guide>
        <p15:guide id="11" orient="horz" pos="3816">
          <p15:clr>
            <a:srgbClr val="FBAE40"/>
          </p15:clr>
        </p15:guide>
        <p15:guide id="12" orient="horz" pos="17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300038" y="304799"/>
            <a:ext cx="11587162" cy="3880800"/>
          </a:xfrm>
          <a:solidFill>
            <a:schemeClr val="bg2"/>
          </a:solidFill>
        </p:spPr>
        <p:txBody>
          <a:bodyPr anchor="ctr">
            <a:noAutofit/>
          </a:bodyPr>
          <a:lstStyle>
            <a:lvl1pPr marL="0" indent="0" algn="ctr">
              <a:buFontTx/>
              <a:buNone/>
              <a:defRPr/>
            </a:lvl1pPr>
          </a:lstStyle>
          <a:p>
            <a:r>
              <a:rPr lang="en-US"/>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0038" y="4917146"/>
            <a:ext cx="11586452"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0038" y="4547303"/>
            <a:ext cx="11587162"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0037" y="5622223"/>
            <a:ext cx="11591925" cy="360000"/>
          </a:xfrm>
        </p:spPr>
        <p:txBody>
          <a:bodyPr lIns="0" tIns="0" rIns="0">
            <a:noAutofit/>
          </a:bodyPr>
          <a:lstStyle>
            <a:lvl1pPr marL="0" indent="0">
              <a:buNone/>
              <a:defRPr sz="20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Name, </a:t>
            </a:r>
            <a:r>
              <a:rPr lang="en-US" err="1"/>
              <a:t>Date,Year</a:t>
            </a:r>
            <a:endParaRPr lang="en-US"/>
          </a:p>
        </p:txBody>
      </p:sp>
      <p:pic>
        <p:nvPicPr>
          <p:cNvPr id="4" name="Image 3">
            <a:extLst>
              <a:ext uri="{FF2B5EF4-FFF2-40B4-BE49-F238E27FC236}">
                <a16:creationId xmlns:a16="http://schemas.microsoft.com/office/drawing/2014/main" id="{3DFC7E02-B210-3B1B-3D70-18A66FAF16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992" y="6372691"/>
            <a:ext cx="1523311" cy="241066"/>
          </a:xfrm>
          <a:prstGeom prst="rect">
            <a:avLst/>
          </a:prstGeom>
        </p:spPr>
      </p:pic>
      <p:sp>
        <p:nvSpPr>
          <p:cNvPr id="2" name="TextBox 1">
            <a:extLst>
              <a:ext uri="{FF2B5EF4-FFF2-40B4-BE49-F238E27FC236}">
                <a16:creationId xmlns:a16="http://schemas.microsoft.com/office/drawing/2014/main" id="{C4CFB738-6321-B503-A4DD-C9D1EDE0D71B}"/>
              </a:ext>
            </a:extLst>
          </p:cNvPr>
          <p:cNvSpPr txBox="1"/>
          <p:nvPr userDrawn="1"/>
        </p:nvSpPr>
        <p:spPr>
          <a:xfrm>
            <a:off x="-1374735" y="3970155"/>
            <a:ext cx="1374735" cy="215444"/>
          </a:xfrm>
          <a:prstGeom prst="rect">
            <a:avLst/>
          </a:prstGeom>
          <a:noFill/>
        </p:spPr>
        <p:txBody>
          <a:bodyPr wrap="none" lIns="0" rtlCol="0">
            <a:spAutoFit/>
          </a:bodyPr>
          <a:lstStyle/>
          <a:p>
            <a:pPr marL="0" indent="0" algn="r">
              <a:buFont typeface="Arial" panose="020B0604020202020204" pitchFamily="34" charset="0"/>
              <a:buNone/>
            </a:pPr>
            <a:r>
              <a:rPr lang="en-GB" sz="800" spc="40">
                <a:solidFill>
                  <a:schemeClr val="tx1"/>
                </a:solidFill>
              </a:rPr>
              <a:t>Lower edge of title image</a:t>
            </a:r>
          </a:p>
        </p:txBody>
      </p:sp>
    </p:spTree>
    <p:extLst>
      <p:ext uri="{BB962C8B-B14F-4D97-AF65-F5344CB8AC3E}">
        <p14:creationId xmlns:p14="http://schemas.microsoft.com/office/powerpoint/2010/main" val="2208696563"/>
      </p:ext>
    </p:extLst>
  </p:cSld>
  <p:clrMapOvr>
    <a:masterClrMapping/>
  </p:clrMapOvr>
  <p:extLst>
    <p:ext uri="{DCECCB84-F9BA-43D5-87BE-67443E8EF086}">
      <p15:sldGuideLst xmlns:p15="http://schemas.microsoft.com/office/powerpoint/2012/main">
        <p15:guide id="2" pos="3840">
          <p15:clr>
            <a:srgbClr val="FBAE40"/>
          </p15:clr>
        </p15:guide>
        <p15:guide id="3" pos="189">
          <p15:clr>
            <a:srgbClr val="FBAE40"/>
          </p15:clr>
        </p15:guide>
        <p15:guide id="4" orient="horz" pos="4292">
          <p15:clr>
            <a:srgbClr val="FBAE40"/>
          </p15:clr>
        </p15:guide>
        <p15:guide id="5" orient="horz" pos="187">
          <p15:clr>
            <a:srgbClr val="FBAE40"/>
          </p15:clr>
        </p15:guide>
        <p15:guide id="6" pos="7491">
          <p15:clr>
            <a:srgbClr val="FBAE40"/>
          </p15:clr>
        </p15:guide>
        <p15:guide id="7" orient="horz" pos="2636">
          <p15:clr>
            <a:srgbClr val="FBAE40"/>
          </p15:clr>
        </p15:guide>
        <p15:guide id="8" orient="horz" pos="2863">
          <p15:clr>
            <a:srgbClr val="FBAE40"/>
          </p15:clr>
        </p15:guide>
        <p15:guide id="9" orient="horz" pos="3090">
          <p15:clr>
            <a:srgbClr val="FBAE40"/>
          </p15:clr>
        </p15:guide>
        <p15:guide id="11" orient="horz" pos="3317">
          <p15:clr>
            <a:srgbClr val="FBAE40"/>
          </p15:clr>
        </p15:guide>
        <p15:guide id="12" orient="horz" pos="3543">
          <p15:clr>
            <a:srgbClr val="FBAE40"/>
          </p15:clr>
        </p15:guide>
        <p15:guide id="13" orient="horz" pos="377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a:t>Optional section table of contents [delete if not required]</a:t>
            </a:r>
          </a:p>
        </p:txBody>
      </p:sp>
    </p:spTree>
    <p:extLst>
      <p:ext uri="{BB962C8B-B14F-4D97-AF65-F5344CB8AC3E}">
        <p14:creationId xmlns:p14="http://schemas.microsoft.com/office/powerpoint/2010/main" val="2125394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75">
          <p15:clr>
            <a:srgbClr val="FBAE40"/>
          </p15:clr>
        </p15:guide>
        <p15:guide id="4" orient="horz" pos="1502">
          <p15:clr>
            <a:srgbClr val="FBAE40"/>
          </p15:clr>
        </p15:guide>
        <p15:guide id="5" orient="horz" pos="3816">
          <p15:clr>
            <a:srgbClr val="FBAE40"/>
          </p15:clr>
        </p15:guide>
        <p15:guide id="6" pos="18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lternative section divider">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CBF40-7598-B5F2-18D7-D4505050D0DB}"/>
              </a:ext>
            </a:extLst>
          </p:cNvPr>
          <p:cNvSpPr>
            <a:spLocks noGrp="1"/>
          </p:cNvSpPr>
          <p:nvPr>
            <p:ph type="pic" sz="quarter" idx="17"/>
          </p:nvPr>
        </p:nvSpPr>
        <p:spPr>
          <a:xfrm>
            <a:off x="306000" y="306000"/>
            <a:ext cx="5648400" cy="6249600"/>
          </a:xfrm>
          <a:solidFill>
            <a:schemeClr val="bg2"/>
          </a:solidFill>
          <a:ln>
            <a:noFill/>
          </a:ln>
        </p:spPr>
        <p:txBody>
          <a:bodyPr anchor="ctr"/>
          <a:lstStyle>
            <a:lvl1pPr marL="0" indent="0" algn="ctr">
              <a:buNone/>
              <a:defRPr/>
            </a:lvl1pPr>
          </a:lstStyle>
          <a:p>
            <a:r>
              <a:rPr lang="en-GB"/>
              <a:t>Click icon to add picture</a:t>
            </a:r>
          </a:p>
        </p:txBody>
      </p:sp>
      <p:sp>
        <p:nvSpPr>
          <p:cNvPr id="5" name="Title 4">
            <a:extLst>
              <a:ext uri="{FF2B5EF4-FFF2-40B4-BE49-F238E27FC236}">
                <a16:creationId xmlns:a16="http://schemas.microsoft.com/office/drawing/2014/main" id="{EAC43874-AA84-9FA2-0C25-D7E43D44E992}"/>
              </a:ext>
            </a:extLst>
          </p:cNvPr>
          <p:cNvSpPr>
            <a:spLocks noGrp="1"/>
          </p:cNvSpPr>
          <p:nvPr>
            <p:ph type="title"/>
          </p:nvPr>
        </p:nvSpPr>
        <p:spPr>
          <a:xfrm>
            <a:off x="6237602" y="3215235"/>
            <a:ext cx="5649598" cy="358775"/>
          </a:xfrm>
        </p:spPr>
        <p:txBody>
          <a:bodyPr/>
          <a:lstStyle>
            <a:lvl1pPr>
              <a:defRPr sz="24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4A27A86-C2AD-BC1D-E5A7-CC7D25D95333}"/>
              </a:ext>
            </a:extLst>
          </p:cNvPr>
          <p:cNvSpPr>
            <a:spLocks noGrp="1"/>
          </p:cNvSpPr>
          <p:nvPr>
            <p:ph type="body" sz="quarter" idx="18"/>
          </p:nvPr>
        </p:nvSpPr>
        <p:spPr>
          <a:xfrm>
            <a:off x="6240462" y="3960001"/>
            <a:ext cx="5646737" cy="2595600"/>
          </a:xfrm>
        </p:spPr>
        <p:txBody>
          <a:bodyPr/>
          <a:lstStyle>
            <a:lvl1pPr marL="0" indent="0">
              <a:buNone/>
              <a:defRPr sz="1200">
                <a:solidFill>
                  <a:schemeClr val="bg1"/>
                </a:solidFill>
              </a:defRPr>
            </a:lvl1pPr>
            <a:lvl2pPr marL="350838" indent="-171450">
              <a:buFont typeface="Arial" panose="020B0604020202020204" pitchFamily="34" charset="0"/>
              <a:buChar char="•"/>
              <a:defRPr sz="1200">
                <a:solidFill>
                  <a:schemeClr val="bg1"/>
                </a:solidFill>
              </a:defRPr>
            </a:lvl2pPr>
            <a:lvl3pPr marL="531813" indent="-171450">
              <a:buFont typeface="Arial" panose="020B0604020202020204" pitchFamily="34" charset="0"/>
              <a:buChar char="•"/>
              <a:defRPr sz="1200">
                <a:solidFill>
                  <a:schemeClr val="bg1"/>
                </a:solidFill>
              </a:defRPr>
            </a:lvl3pPr>
            <a:lvl4pPr marL="704850" indent="-171450">
              <a:buFont typeface="Arial" panose="020B0604020202020204" pitchFamily="34" charset="0"/>
              <a:buChar char="•"/>
              <a:defRPr sz="1200">
                <a:solidFill>
                  <a:schemeClr val="bg1"/>
                </a:solidFill>
              </a:defRPr>
            </a:lvl4pPr>
            <a:lvl5pPr marL="885825" indent="-171450">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3D6885E6-C1EF-5721-D596-7F11CE7B367F}"/>
              </a:ext>
            </a:extLst>
          </p:cNvPr>
          <p:cNvSpPr>
            <a:spLocks noGrp="1"/>
          </p:cNvSpPr>
          <p:nvPr>
            <p:ph type="body" sz="quarter" idx="19" hasCustomPrompt="1"/>
          </p:nvPr>
        </p:nvSpPr>
        <p:spPr>
          <a:xfrm>
            <a:off x="6237601" y="2168825"/>
            <a:ext cx="1800000" cy="900000"/>
          </a:xfrm>
        </p:spPr>
        <p:txBody>
          <a:bodyPr anchor="ctr"/>
          <a:lstStyle>
            <a:lvl1pPr marL="0" indent="0">
              <a:buNone/>
              <a:defRPr sz="6400" b="1">
                <a:solidFill>
                  <a:schemeClr val="bg1"/>
                </a:solidFill>
              </a:defRPr>
            </a:lvl1pPr>
            <a:lvl2pPr marL="179388" indent="0">
              <a:buNone/>
              <a:defRPr sz="4800" b="1">
                <a:solidFill>
                  <a:schemeClr val="bg1"/>
                </a:solidFill>
              </a:defRPr>
            </a:lvl2pPr>
            <a:lvl3pPr marL="360363" indent="0">
              <a:buNone/>
              <a:defRPr sz="4800" b="1">
                <a:solidFill>
                  <a:schemeClr val="bg1"/>
                </a:solidFill>
              </a:defRPr>
            </a:lvl3pPr>
            <a:lvl4pPr marL="533400" indent="0">
              <a:buNone/>
              <a:defRPr sz="4800" b="1">
                <a:solidFill>
                  <a:schemeClr val="bg1"/>
                </a:solidFill>
              </a:defRPr>
            </a:lvl4pPr>
            <a:lvl5pPr marL="714375" indent="0">
              <a:buNone/>
              <a:defRPr sz="4800" b="1">
                <a:solidFill>
                  <a:schemeClr val="bg1"/>
                </a:solidFill>
              </a:defRPr>
            </a:lvl5pPr>
          </a:lstStyle>
          <a:p>
            <a:pPr lvl="0"/>
            <a:r>
              <a:rPr lang="en-US"/>
              <a:t>XX</a:t>
            </a:r>
            <a:endParaRPr lang="en-GB"/>
          </a:p>
        </p:txBody>
      </p:sp>
    </p:spTree>
    <p:extLst>
      <p:ext uri="{BB962C8B-B14F-4D97-AF65-F5344CB8AC3E}">
        <p14:creationId xmlns:p14="http://schemas.microsoft.com/office/powerpoint/2010/main" val="261363294"/>
      </p:ext>
    </p:extLst>
  </p:cSld>
  <p:clrMapOvr>
    <a:masterClrMapping/>
  </p:clrMapOvr>
  <p:extLst>
    <p:ext uri="{DCECCB84-F9BA-43D5-87BE-67443E8EF086}">
      <p15:sldGuideLst xmlns:p15="http://schemas.microsoft.com/office/powerpoint/2012/main">
        <p15:guide id="1" orient="horz" pos="2024">
          <p15:clr>
            <a:srgbClr val="FBAE40"/>
          </p15:clr>
        </p15:guide>
        <p15:guide id="2" pos="189">
          <p15:clr>
            <a:srgbClr val="FBAE40"/>
          </p15:clr>
        </p15:guide>
        <p15:guide id="3" pos="3931">
          <p15:clr>
            <a:srgbClr val="FBAE40"/>
          </p15:clr>
        </p15:guide>
        <p15:guide id="4" pos="3749">
          <p15:clr>
            <a:srgbClr val="FBAE40"/>
          </p15:clr>
        </p15:guide>
        <p15:guide id="5" orient="horz" pos="187">
          <p15:clr>
            <a:srgbClr val="FBAE40"/>
          </p15:clr>
        </p15:guide>
        <p15:guide id="6" orient="horz" pos="4133">
          <p15:clr>
            <a:srgbClr val="FBAE40"/>
          </p15:clr>
        </p15:guide>
        <p15:guide id="7" orient="horz" pos="1366">
          <p15:clr>
            <a:srgbClr val="FBAE40"/>
          </p15:clr>
        </p15:guide>
        <p15:guide id="8" orient="horz" pos="1933">
          <p15:clr>
            <a:srgbClr val="FBAE40"/>
          </p15:clr>
        </p15:guide>
        <p15:guide id="9" orient="horz" pos="2251">
          <p15:clr>
            <a:srgbClr val="FBAE40"/>
          </p15:clr>
        </p15:guide>
        <p15:guide id="10" orient="horz" pos="250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3351176045"/>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4152295" y="2305615"/>
            <a:ext cx="3657600" cy="2246769"/>
          </a:xfrm>
          <a:prstGeom prst="rect">
            <a:avLst/>
          </a:prstGeom>
          <a:noFill/>
        </p:spPr>
        <p:txBody>
          <a:bodyPr wrap="square" lIns="0" rtlCol="0">
            <a:noAutofit/>
          </a:bodyPr>
          <a:lstStyle/>
          <a:p>
            <a:pPr algn="l"/>
            <a:r>
              <a:rPr lang="en-US" sz="1400" b="1">
                <a:solidFill>
                  <a:srgbClr val="FF0000"/>
                </a:solidFill>
              </a:rPr>
              <a:t>CONTENT SLIDE USAGE</a:t>
            </a:r>
          </a:p>
          <a:p>
            <a:pPr algn="l"/>
            <a:endParaRPr lang="en-US" sz="1400" b="1">
              <a:solidFill>
                <a:srgbClr val="FF0000"/>
              </a:solidFill>
            </a:endParaRPr>
          </a:p>
          <a:p>
            <a:pPr algn="l"/>
            <a:r>
              <a:rPr lang="en-US" sz="1400">
                <a:solidFill>
                  <a:srgbClr val="FF0000"/>
                </a:solidFill>
              </a:rPr>
              <a:t>Please follow these instructions when using this slide:</a:t>
            </a:r>
          </a:p>
          <a:p>
            <a:pPr algn="l"/>
            <a:endParaRPr lang="en-US" sz="1400">
              <a:solidFill>
                <a:srgbClr val="FF0000"/>
              </a:solidFill>
            </a:endParaRPr>
          </a:p>
          <a:p>
            <a:pPr marL="342900" indent="-342900" algn="l">
              <a:buFont typeface="+mj-lt"/>
              <a:buAutoNum type="arabicPeriod"/>
            </a:pPr>
            <a:r>
              <a:rPr lang="en-US" sz="1400">
                <a:solidFill>
                  <a:srgbClr val="FF0000"/>
                </a:solidFill>
              </a:rPr>
              <a:t>Fill in the correct titles</a:t>
            </a:r>
          </a:p>
          <a:p>
            <a:pPr marL="342900" indent="-342900" algn="l">
              <a:buFont typeface="+mj-lt"/>
              <a:buAutoNum type="arabicPeriod"/>
            </a:pPr>
            <a:r>
              <a:rPr lang="en-US" sz="1400">
                <a:solidFill>
                  <a:srgbClr val="FF0000"/>
                </a:solidFill>
              </a:rPr>
              <a:t>To add a second column, select the text and press ‘Add or remove columns’ in the Home Menu</a:t>
            </a:r>
          </a:p>
          <a:p>
            <a:pPr marL="342900" indent="-342900" algn="l">
              <a:buFont typeface="+mj-lt"/>
              <a:buAutoNum type="arabicPeriod"/>
            </a:pPr>
            <a:r>
              <a:rPr lang="en-US" sz="1400">
                <a:solidFill>
                  <a:srgbClr val="FF0000"/>
                </a:solidFill>
              </a:rPr>
              <a:t>Select two columns</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Agenda</a:t>
            </a:r>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904400"/>
            <a:ext cx="11581200" cy="41535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621204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CCF36AC-6E20-2A31-12A5-A496E294AB51}"/>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1301256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4016738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Tree>
    <p:extLst>
      <p:ext uri="{BB962C8B-B14F-4D97-AF65-F5344CB8AC3E}">
        <p14:creationId xmlns:p14="http://schemas.microsoft.com/office/powerpoint/2010/main" val="7847204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Tree>
    <p:extLst>
      <p:ext uri="{BB962C8B-B14F-4D97-AF65-F5344CB8AC3E}">
        <p14:creationId xmlns:p14="http://schemas.microsoft.com/office/powerpoint/2010/main" val="4127609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Tree>
    <p:extLst>
      <p:ext uri="{BB962C8B-B14F-4D97-AF65-F5344CB8AC3E}">
        <p14:creationId xmlns:p14="http://schemas.microsoft.com/office/powerpoint/2010/main" val="1138191910"/>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43BA56E-F93E-A89F-926E-67ACAE4DA1ED}"/>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51031751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1585318910"/>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252EB7C7-6657-5112-FFE0-2E81C5978DB1}"/>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271976844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BBD70DB-D544-817E-76F8-D4AAA98185EE}"/>
              </a:ext>
            </a:extLst>
          </p:cNvPr>
          <p:cNvSpPr>
            <a:spLocks noGrp="1"/>
          </p:cNvSpPr>
          <p:nvPr>
            <p:ph type="ftr" sz="quarter" idx="50"/>
          </p:nvPr>
        </p:nvSpPr>
        <p:spPr/>
        <p:txBody>
          <a:bodyPr/>
          <a:lstStyle/>
          <a:p>
            <a:endParaRPr lang="en-GB"/>
          </a:p>
        </p:txBody>
      </p:sp>
    </p:spTree>
    <p:extLst>
      <p:ext uri="{BB962C8B-B14F-4D97-AF65-F5344CB8AC3E}">
        <p14:creationId xmlns:p14="http://schemas.microsoft.com/office/powerpoint/2010/main" val="599521761"/>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0039ECAC-EC2B-3A92-BA43-CA578557E413}"/>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3346461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06000"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060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F3D4442D-5D18-AE37-12E6-551D5EECB5EA}"/>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3312732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471303"/>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767138"/>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a:t>Use this box for extra content </a:t>
            </a:r>
            <a:br>
              <a:rPr lang="en-US" sz="1200"/>
            </a:br>
            <a:r>
              <a:rPr lang="en-US" sz="1200"/>
              <a:t>(delete if not needed)</a:t>
            </a:r>
            <a:endParaRPr lang="en-US"/>
          </a:p>
        </p:txBody>
      </p:sp>
      <p:sp>
        <p:nvSpPr>
          <p:cNvPr id="2" name="Footer Placeholder 1">
            <a:extLst>
              <a:ext uri="{FF2B5EF4-FFF2-40B4-BE49-F238E27FC236}">
                <a16:creationId xmlns:a16="http://schemas.microsoft.com/office/drawing/2014/main" id="{5E090B82-4C33-63CA-E53A-74C86B7FE694}"/>
              </a:ext>
            </a:extLst>
          </p:cNvPr>
          <p:cNvSpPr>
            <a:spLocks noGrp="1"/>
          </p:cNvSpPr>
          <p:nvPr>
            <p:ph type="ftr" sz="quarter" idx="39"/>
          </p:nvPr>
        </p:nvSpPr>
        <p:spPr/>
        <p:txBody>
          <a:bodyPr/>
          <a:lstStyle/>
          <a:p>
            <a:endParaRPr lang="en-GB"/>
          </a:p>
        </p:txBody>
      </p:sp>
    </p:spTree>
    <p:extLst>
      <p:ext uri="{BB962C8B-B14F-4D97-AF65-F5344CB8AC3E}">
        <p14:creationId xmlns:p14="http://schemas.microsoft.com/office/powerpoint/2010/main" val="6501427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471302"/>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767137"/>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 name="Footer Placeholder 1">
            <a:extLst>
              <a:ext uri="{FF2B5EF4-FFF2-40B4-BE49-F238E27FC236}">
                <a16:creationId xmlns:a16="http://schemas.microsoft.com/office/drawing/2014/main" id="{0643FACC-571C-E92D-FBA7-EF5BBB2A99F6}"/>
              </a:ext>
            </a:extLst>
          </p:cNvPr>
          <p:cNvSpPr>
            <a:spLocks noGrp="1"/>
          </p:cNvSpPr>
          <p:nvPr>
            <p:ph type="ftr" sz="quarter" idx="28"/>
          </p:nvPr>
        </p:nvSpPr>
        <p:spPr/>
        <p:txBody>
          <a:bodyPr/>
          <a:lstStyle/>
          <a:p>
            <a:endParaRPr lang="en-GB"/>
          </a:p>
        </p:txBody>
      </p:sp>
    </p:spTree>
    <p:extLst>
      <p:ext uri="{BB962C8B-B14F-4D97-AF65-F5344CB8AC3E}">
        <p14:creationId xmlns:p14="http://schemas.microsoft.com/office/powerpoint/2010/main" val="1598657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08387"/>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08387"/>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08387"/>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04744"/>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870CA76B-B023-B9FA-A963-0DE83E191218}"/>
              </a:ext>
            </a:extLst>
          </p:cNvPr>
          <p:cNvSpPr>
            <a:spLocks noGrp="1"/>
          </p:cNvSpPr>
          <p:nvPr>
            <p:ph type="ftr" sz="quarter" idx="53"/>
          </p:nvPr>
        </p:nvSpPr>
        <p:spPr/>
        <p:txBody>
          <a:bodyPr/>
          <a:lstStyle/>
          <a:p>
            <a:endParaRPr lang="en-GB"/>
          </a:p>
        </p:txBody>
      </p:sp>
    </p:spTree>
    <p:extLst>
      <p:ext uri="{BB962C8B-B14F-4D97-AF65-F5344CB8AC3E}">
        <p14:creationId xmlns:p14="http://schemas.microsoft.com/office/powerpoint/2010/main" val="3951176886"/>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Header 2</a:t>
            </a:r>
          </a:p>
        </p:txBody>
      </p:sp>
      <p:sp>
        <p:nvSpPr>
          <p:cNvPr id="2" name="Footer Placeholder 1">
            <a:extLst>
              <a:ext uri="{FF2B5EF4-FFF2-40B4-BE49-F238E27FC236}">
                <a16:creationId xmlns:a16="http://schemas.microsoft.com/office/drawing/2014/main" id="{C99B175C-9B8F-4168-E073-CFC1DB822CB0}"/>
              </a:ext>
            </a:extLst>
          </p:cNvPr>
          <p:cNvSpPr>
            <a:spLocks noGrp="1"/>
          </p:cNvSpPr>
          <p:nvPr>
            <p:ph type="ftr" sz="quarter" idx="52"/>
          </p:nvPr>
        </p:nvSpPr>
        <p:spPr/>
        <p:txBody>
          <a:bodyPr/>
          <a:lstStyle/>
          <a:p>
            <a:endParaRPr lang="en-GB"/>
          </a:p>
        </p:txBody>
      </p:sp>
    </p:spTree>
    <p:extLst>
      <p:ext uri="{BB962C8B-B14F-4D97-AF65-F5344CB8AC3E}">
        <p14:creationId xmlns:p14="http://schemas.microsoft.com/office/powerpoint/2010/main" val="3757588132"/>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8545FC7-EE61-3255-2B72-72A74D7AC903}"/>
              </a:ext>
            </a:extLst>
          </p:cNvPr>
          <p:cNvSpPr>
            <a:spLocks noGrp="1"/>
          </p:cNvSpPr>
          <p:nvPr>
            <p:ph type="ftr" sz="quarter" idx="43"/>
          </p:nvPr>
        </p:nvSpPr>
        <p:spPr/>
        <p:txBody>
          <a:bodyPr/>
          <a:lstStyle/>
          <a:p>
            <a:endParaRPr lang="en-GB"/>
          </a:p>
        </p:txBody>
      </p:sp>
    </p:spTree>
    <p:extLst>
      <p:ext uri="{BB962C8B-B14F-4D97-AF65-F5344CB8AC3E}">
        <p14:creationId xmlns:p14="http://schemas.microsoft.com/office/powerpoint/2010/main" val="37826471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F3CF81E-8CEB-A41F-3778-B4E88F9B309B}"/>
              </a:ext>
            </a:extLst>
          </p:cNvPr>
          <p:cNvSpPr>
            <a:spLocks noGrp="1"/>
          </p:cNvSpPr>
          <p:nvPr>
            <p:ph type="ftr" sz="quarter" idx="42"/>
          </p:nvPr>
        </p:nvSpPr>
        <p:spPr/>
        <p:txBody>
          <a:bodyPr/>
          <a:lstStyle/>
          <a:p>
            <a:endParaRPr lang="en-GB"/>
          </a:p>
        </p:txBody>
      </p:sp>
    </p:spTree>
    <p:extLst>
      <p:ext uri="{BB962C8B-B14F-4D97-AF65-F5344CB8AC3E}">
        <p14:creationId xmlns:p14="http://schemas.microsoft.com/office/powerpoint/2010/main" val="78334559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0F00EAC-F5E8-6243-3794-648F2203A2C9}"/>
              </a:ext>
            </a:extLst>
          </p:cNvPr>
          <p:cNvSpPr>
            <a:spLocks noGrp="1"/>
          </p:cNvSpPr>
          <p:nvPr>
            <p:ph type="ftr" sz="quarter" idx="44"/>
          </p:nvPr>
        </p:nvSpPr>
        <p:spPr/>
        <p:txBody>
          <a:bodyPr/>
          <a:lstStyle/>
          <a:p>
            <a:endParaRPr lang="en-GB"/>
          </a:p>
        </p:txBody>
      </p:sp>
    </p:spTree>
    <p:extLst>
      <p:ext uri="{BB962C8B-B14F-4D97-AF65-F5344CB8AC3E}">
        <p14:creationId xmlns:p14="http://schemas.microsoft.com/office/powerpoint/2010/main" val="3634176245"/>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7F4D2863-8031-7A95-3EF5-1CDEAAB49B85}"/>
              </a:ext>
            </a:extLst>
          </p:cNvPr>
          <p:cNvSpPr>
            <a:spLocks noGrp="1"/>
          </p:cNvSpPr>
          <p:nvPr>
            <p:ph type="ftr" sz="quarter" idx="46"/>
          </p:nvPr>
        </p:nvSpPr>
        <p:spPr/>
        <p:txBody>
          <a:bodyPr/>
          <a:lstStyle/>
          <a:p>
            <a:endParaRPr lang="en-GB"/>
          </a:p>
        </p:txBody>
      </p:sp>
    </p:spTree>
    <p:extLst>
      <p:ext uri="{BB962C8B-B14F-4D97-AF65-F5344CB8AC3E}">
        <p14:creationId xmlns:p14="http://schemas.microsoft.com/office/powerpoint/2010/main" val="2755124292"/>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F0BF7699-258D-6F2A-24D4-963078E88AD3}"/>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2813412067"/>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F780D22-07C0-D670-DF10-E26A94487F06}"/>
              </a:ext>
            </a:extLst>
          </p:cNvPr>
          <p:cNvSpPr>
            <a:spLocks noGrp="1"/>
          </p:cNvSpPr>
          <p:nvPr>
            <p:ph type="ftr" sz="quarter" idx="55"/>
          </p:nvPr>
        </p:nvSpPr>
        <p:spPr/>
        <p:txBody>
          <a:bodyPr/>
          <a:lstStyle/>
          <a:p>
            <a:endParaRPr lang="en-GB"/>
          </a:p>
        </p:txBody>
      </p:sp>
    </p:spTree>
    <p:extLst>
      <p:ext uri="{BB962C8B-B14F-4D97-AF65-F5344CB8AC3E}">
        <p14:creationId xmlns:p14="http://schemas.microsoft.com/office/powerpoint/2010/main" val="1933913615"/>
      </p:ext>
    </p:extLst>
  </p:cSld>
  <p:clrMapOvr>
    <a:masterClrMapping/>
  </p:clrMapOvr>
  <p:extLst>
    <p:ext uri="{DCECCB84-F9BA-43D5-87BE-67443E8EF086}">
      <p15:sldGuideLst xmlns:p15="http://schemas.microsoft.com/office/powerpoint/2012/main">
        <p15:guide id="3" orient="horz" pos="24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9788400" cy="1656000"/>
          </a:xfrm>
        </p:spPr>
        <p:txBody>
          <a:bodyPr/>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9793164" cy="2715260"/>
          </a:xfrm>
        </p:spPr>
        <p:txBody>
          <a:bodyPr numCol="2"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55783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ouble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66E-842C-81F7-D1A5-C18D851A76B5}"/>
              </a:ext>
            </a:extLst>
          </p:cNvPr>
          <p:cNvSpPr>
            <a:spLocks noGrp="1"/>
          </p:cNvSpPr>
          <p:nvPr>
            <p:ph type="title"/>
          </p:nvPr>
        </p:nvSpPr>
        <p:spPr>
          <a:xfrm>
            <a:off x="304800" y="296863"/>
            <a:ext cx="5646738" cy="36036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8" name="Text Placeholder 16">
            <a:extLst>
              <a:ext uri="{FF2B5EF4-FFF2-40B4-BE49-F238E27FC236}">
                <a16:creationId xmlns:a16="http://schemas.microsoft.com/office/drawing/2014/main" id="{775A5D7B-F10A-87E0-2418-C37C354DAF4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sp>
        <p:nvSpPr>
          <p:cNvPr id="6" name="Picture Placeholder 6">
            <a:extLst>
              <a:ext uri="{FF2B5EF4-FFF2-40B4-BE49-F238E27FC236}">
                <a16:creationId xmlns:a16="http://schemas.microsoft.com/office/drawing/2014/main" id="{3D7E06DE-1D3A-BF2B-D4E2-383BD00D595D}"/>
              </a:ext>
            </a:extLst>
          </p:cNvPr>
          <p:cNvSpPr>
            <a:spLocks noGrp="1"/>
          </p:cNvSpPr>
          <p:nvPr>
            <p:ph type="pic" sz="quarter" idx="18"/>
          </p:nvPr>
        </p:nvSpPr>
        <p:spPr>
          <a:xfrm>
            <a:off x="6240463" y="1557338"/>
            <a:ext cx="1656000" cy="1656000"/>
          </a:xfrm>
          <a:solidFill>
            <a:schemeClr val="bg2"/>
          </a:solidFill>
        </p:spPr>
        <p:txBody>
          <a:bodyPr anchor="ctr"/>
          <a:lstStyle>
            <a:lvl1pPr marL="0" indent="0" algn="ctr">
              <a:buNone/>
              <a:defRPr sz="1100"/>
            </a:lvl1pPr>
          </a:lstStyle>
          <a:p>
            <a:r>
              <a:rPr lang="en-GB"/>
              <a:t>Click icon to add picture</a:t>
            </a:r>
          </a:p>
        </p:txBody>
      </p:sp>
      <p:sp>
        <p:nvSpPr>
          <p:cNvPr id="9" name="Text Placeholder 11">
            <a:extLst>
              <a:ext uri="{FF2B5EF4-FFF2-40B4-BE49-F238E27FC236}">
                <a16:creationId xmlns:a16="http://schemas.microsoft.com/office/drawing/2014/main" id="{A76E9495-A0B0-ACF6-0213-926AD0023661}"/>
              </a:ext>
            </a:extLst>
          </p:cNvPr>
          <p:cNvSpPr>
            <a:spLocks noGrp="1"/>
          </p:cNvSpPr>
          <p:nvPr>
            <p:ph type="body" sz="quarter" idx="19"/>
          </p:nvPr>
        </p:nvSpPr>
        <p:spPr>
          <a:xfrm>
            <a:off x="8039224"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B1E4BD08-7B8F-C7BD-B931-77577B76C720}"/>
              </a:ext>
            </a:extLst>
          </p:cNvPr>
          <p:cNvSpPr>
            <a:spLocks noGrp="1"/>
          </p:cNvSpPr>
          <p:nvPr>
            <p:ph type="body" sz="quarter" idx="20"/>
          </p:nvPr>
        </p:nvSpPr>
        <p:spPr>
          <a:xfrm>
            <a:off x="8039224"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8BAE2DF-A3EF-7C07-7009-01AA855A11DE}"/>
              </a:ext>
            </a:extLst>
          </p:cNvPr>
          <p:cNvSpPr>
            <a:spLocks noGrp="1"/>
          </p:cNvSpPr>
          <p:nvPr>
            <p:ph type="body" sz="quarter" idx="21"/>
          </p:nvPr>
        </p:nvSpPr>
        <p:spPr>
          <a:xfrm>
            <a:off x="6245984"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2EDDDD76-FB7D-2EF2-01E8-C50CBB552641}"/>
              </a:ext>
            </a:extLst>
          </p:cNvPr>
          <p:cNvCxnSpPr/>
          <p:nvPr userDrawn="1"/>
        </p:nvCxnSpPr>
        <p:spPr>
          <a:xfrm>
            <a:off x="6096000" y="1557339"/>
            <a:ext cx="0" cy="45005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0053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Tree>
    <p:extLst>
      <p:ext uri="{BB962C8B-B14F-4D97-AF65-F5344CB8AC3E}">
        <p14:creationId xmlns:p14="http://schemas.microsoft.com/office/powerpoint/2010/main" val="905055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1.emf"/><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 Id="rId3"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31.xml"/><Relationship Id="rId21" Type="http://schemas.openxmlformats.org/officeDocument/2006/relationships/slideLayout" Target="../slideLayouts/slideLayout126.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63" Type="http://schemas.openxmlformats.org/officeDocument/2006/relationships/slideLayout" Target="../slideLayouts/slideLayout168.xml"/><Relationship Id="rId68" Type="http://schemas.openxmlformats.org/officeDocument/2006/relationships/slideLayout" Target="../slideLayouts/slideLayout173.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9" Type="http://schemas.openxmlformats.org/officeDocument/2006/relationships/slideLayout" Target="../slideLayouts/slideLayout134.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3" Type="http://schemas.openxmlformats.org/officeDocument/2006/relationships/slideLayout" Target="../slideLayouts/slideLayout158.xml"/><Relationship Id="rId58" Type="http://schemas.openxmlformats.org/officeDocument/2006/relationships/slideLayout" Target="../slideLayouts/slideLayout163.xml"/><Relationship Id="rId66" Type="http://schemas.openxmlformats.org/officeDocument/2006/relationships/slideLayout" Target="../slideLayouts/slideLayout171.xml"/><Relationship Id="rId74" Type="http://schemas.openxmlformats.org/officeDocument/2006/relationships/theme" Target="../theme/theme4.xml"/><Relationship Id="rId5" Type="http://schemas.openxmlformats.org/officeDocument/2006/relationships/slideLayout" Target="../slideLayouts/slideLayout110.xml"/><Relationship Id="rId61" Type="http://schemas.openxmlformats.org/officeDocument/2006/relationships/slideLayout" Target="../slideLayouts/slideLayout166.xml"/><Relationship Id="rId19" Type="http://schemas.openxmlformats.org/officeDocument/2006/relationships/slideLayout" Target="../slideLayouts/slideLayout12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slideLayout" Target="../slideLayouts/slideLayout153.xml"/><Relationship Id="rId56" Type="http://schemas.openxmlformats.org/officeDocument/2006/relationships/slideLayout" Target="../slideLayouts/slideLayout161.xml"/><Relationship Id="rId64" Type="http://schemas.openxmlformats.org/officeDocument/2006/relationships/slideLayout" Target="../slideLayouts/slideLayout169.xml"/><Relationship Id="rId69" Type="http://schemas.openxmlformats.org/officeDocument/2006/relationships/slideLayout" Target="../slideLayouts/slideLayout174.xml"/><Relationship Id="rId8" Type="http://schemas.openxmlformats.org/officeDocument/2006/relationships/slideLayout" Target="../slideLayouts/slideLayout113.xml"/><Relationship Id="rId51" Type="http://schemas.openxmlformats.org/officeDocument/2006/relationships/slideLayout" Target="../slideLayouts/slideLayout156.xml"/><Relationship Id="rId72" Type="http://schemas.openxmlformats.org/officeDocument/2006/relationships/slideLayout" Target="../slideLayouts/slideLayout177.xml"/><Relationship Id="rId3" Type="http://schemas.openxmlformats.org/officeDocument/2006/relationships/slideLayout" Target="../slideLayouts/slideLayout108.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59" Type="http://schemas.openxmlformats.org/officeDocument/2006/relationships/slideLayout" Target="../slideLayouts/slideLayout164.xml"/><Relationship Id="rId67" Type="http://schemas.openxmlformats.org/officeDocument/2006/relationships/slideLayout" Target="../slideLayouts/slideLayout172.xml"/><Relationship Id="rId20" Type="http://schemas.openxmlformats.org/officeDocument/2006/relationships/slideLayout" Target="../slideLayouts/slideLayout125.xml"/><Relationship Id="rId41" Type="http://schemas.openxmlformats.org/officeDocument/2006/relationships/slideLayout" Target="../slideLayouts/slideLayout146.xml"/><Relationship Id="rId54" Type="http://schemas.openxmlformats.org/officeDocument/2006/relationships/slideLayout" Target="../slideLayouts/slideLayout159.xml"/><Relationship Id="rId62" Type="http://schemas.openxmlformats.org/officeDocument/2006/relationships/slideLayout" Target="../slideLayouts/slideLayout167.xml"/><Relationship Id="rId70" Type="http://schemas.openxmlformats.org/officeDocument/2006/relationships/slideLayout" Target="../slideLayouts/slideLayout175.xml"/><Relationship Id="rId75" Type="http://schemas.openxmlformats.org/officeDocument/2006/relationships/image" Target="../media/image1.e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slideLayout" Target="../slideLayouts/slideLayout154.xml"/><Relationship Id="rId57" Type="http://schemas.openxmlformats.org/officeDocument/2006/relationships/slideLayout" Target="../slideLayouts/slideLayout162.xml"/><Relationship Id="rId10" Type="http://schemas.openxmlformats.org/officeDocument/2006/relationships/slideLayout" Target="../slideLayouts/slideLayout115.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slideLayout" Target="../slideLayouts/slideLayout157.xml"/><Relationship Id="rId60" Type="http://schemas.openxmlformats.org/officeDocument/2006/relationships/slideLayout" Target="../slideLayouts/slideLayout165.xml"/><Relationship Id="rId65" Type="http://schemas.openxmlformats.org/officeDocument/2006/relationships/slideLayout" Target="../slideLayouts/slideLayout170.xml"/><Relationship Id="rId73" Type="http://schemas.openxmlformats.org/officeDocument/2006/relationships/slideLayout" Target="../slideLayouts/slideLayout17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9" Type="http://schemas.openxmlformats.org/officeDocument/2006/relationships/slideLayout" Target="../slideLayouts/slideLayout144.xml"/><Relationship Id="rId34" Type="http://schemas.openxmlformats.org/officeDocument/2006/relationships/slideLayout" Target="../slideLayouts/slideLayout139.xml"/><Relationship Id="rId50" Type="http://schemas.openxmlformats.org/officeDocument/2006/relationships/slideLayout" Target="../slideLayouts/slideLayout155.xml"/><Relationship Id="rId55" Type="http://schemas.openxmlformats.org/officeDocument/2006/relationships/slideLayout" Target="../slideLayouts/slideLayout160.xml"/><Relationship Id="rId7" Type="http://schemas.openxmlformats.org/officeDocument/2006/relationships/slideLayout" Target="../slideLayouts/slideLayout112.xml"/><Relationship Id="rId71" Type="http://schemas.openxmlformats.org/officeDocument/2006/relationships/slideLayout" Target="../slideLayouts/slideLayout17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9" Type="http://schemas.openxmlformats.org/officeDocument/2006/relationships/theme" Target="../theme/theme5.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image" Target="../media/image1.emf"/><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8" Type="http://schemas.openxmlformats.org/officeDocument/2006/relationships/slideLayout" Target="../slideLayouts/slideLayout186.xml"/><Relationship Id="rId3" Type="http://schemas.openxmlformats.org/officeDocument/2006/relationships/slideLayout" Target="../slideLayouts/slideLayout18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9" Type="http://schemas.openxmlformats.org/officeDocument/2006/relationships/slideLayout" Target="../slideLayouts/slideLayout259.xml"/><Relationship Id="rId21" Type="http://schemas.openxmlformats.org/officeDocument/2006/relationships/slideLayout" Target="../slideLayouts/slideLayout241.xml"/><Relationship Id="rId34" Type="http://schemas.openxmlformats.org/officeDocument/2006/relationships/slideLayout" Target="../slideLayouts/slideLayout254.xml"/><Relationship Id="rId42" Type="http://schemas.openxmlformats.org/officeDocument/2006/relationships/slideLayout" Target="../slideLayouts/slideLayout262.xml"/><Relationship Id="rId7" Type="http://schemas.openxmlformats.org/officeDocument/2006/relationships/slideLayout" Target="../slideLayouts/slideLayout22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9" Type="http://schemas.openxmlformats.org/officeDocument/2006/relationships/slideLayout" Target="../slideLayouts/slideLayout249.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37" Type="http://schemas.openxmlformats.org/officeDocument/2006/relationships/slideLayout" Target="../slideLayouts/slideLayout257.xml"/><Relationship Id="rId40" Type="http://schemas.openxmlformats.org/officeDocument/2006/relationships/slideLayout" Target="../slideLayouts/slideLayout260.xml"/><Relationship Id="rId45" Type="http://schemas.openxmlformats.org/officeDocument/2006/relationships/image" Target="../media/image1.emf"/><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36" Type="http://schemas.openxmlformats.org/officeDocument/2006/relationships/slideLayout" Target="../slideLayouts/slideLayout256.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31" Type="http://schemas.openxmlformats.org/officeDocument/2006/relationships/slideLayout" Target="../slideLayouts/slideLayout251.xml"/><Relationship Id="rId44" Type="http://schemas.openxmlformats.org/officeDocument/2006/relationships/theme" Target="../theme/theme8.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slideLayout" Target="../slideLayouts/slideLayout255.xml"/><Relationship Id="rId43" Type="http://schemas.openxmlformats.org/officeDocument/2006/relationships/slideLayout" Target="../slideLayouts/slideLayout263.xml"/><Relationship Id="rId8" Type="http://schemas.openxmlformats.org/officeDocument/2006/relationships/slideLayout" Target="../slideLayouts/slideLayout228.xml"/><Relationship Id="rId3" Type="http://schemas.openxmlformats.org/officeDocument/2006/relationships/slideLayout" Target="../slideLayouts/slideLayout223.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slideLayout" Target="../slideLayouts/slideLayout253.xml"/><Relationship Id="rId38" Type="http://schemas.openxmlformats.org/officeDocument/2006/relationships/slideLayout" Target="../slideLayouts/slideLayout258.xml"/><Relationship Id="rId20" Type="http://schemas.openxmlformats.org/officeDocument/2006/relationships/slideLayout" Target="../slideLayouts/slideLayout240.xml"/><Relationship Id="rId41" Type="http://schemas.openxmlformats.org/officeDocument/2006/relationships/slideLayout" Target="../slideLayouts/slideLayout2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image" Target="../media/image1.emf"/><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296863"/>
            <a:ext cx="11582400" cy="360362"/>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37"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940" r:id="rId2"/>
    <p:sldLayoutId id="2147483851" r:id="rId3"/>
    <p:sldLayoutId id="2147483941" r:id="rId4"/>
    <p:sldLayoutId id="2147483936" r:id="rId5"/>
    <p:sldLayoutId id="2147483938" r:id="rId6"/>
    <p:sldLayoutId id="2147483687" r:id="rId7"/>
    <p:sldLayoutId id="2147483872" r:id="rId8"/>
    <p:sldLayoutId id="2147483688" r:id="rId9"/>
    <p:sldLayoutId id="2147483873" r:id="rId10"/>
    <p:sldLayoutId id="2147483689" r:id="rId11"/>
    <p:sldLayoutId id="2147483874" r:id="rId12"/>
    <p:sldLayoutId id="2147483802" r:id="rId13"/>
    <p:sldLayoutId id="2147483875" r:id="rId14"/>
    <p:sldLayoutId id="2147483690" r:id="rId15"/>
    <p:sldLayoutId id="2147483691" r:id="rId16"/>
    <p:sldLayoutId id="2147483684" r:id="rId17"/>
    <p:sldLayoutId id="2147483686" r:id="rId18"/>
    <p:sldLayoutId id="2147483880" r:id="rId19"/>
    <p:sldLayoutId id="2147483882" r:id="rId20"/>
    <p:sldLayoutId id="2147483722" r:id="rId21"/>
    <p:sldLayoutId id="2147483929" r:id="rId22"/>
    <p:sldLayoutId id="2147483726" r:id="rId23"/>
    <p:sldLayoutId id="2147483709" r:id="rId24"/>
    <p:sldLayoutId id="2147483704" r:id="rId25"/>
    <p:sldLayoutId id="2147483710" r:id="rId26"/>
    <p:sldLayoutId id="2147483944" r:id="rId27"/>
    <p:sldLayoutId id="2147483945" r:id="rId28"/>
    <p:sldLayoutId id="2147483933" r:id="rId29"/>
    <p:sldLayoutId id="2147483947" r:id="rId30"/>
    <p:sldLayoutId id="2147483934" r:id="rId31"/>
    <p:sldLayoutId id="2147483937" r:id="rId32"/>
    <p:sldLayoutId id="2147483935" r:id="rId33"/>
    <p:sldLayoutId id="2147483942" r:id="rId34"/>
    <p:sldLayoutId id="2147483943" r:id="rId35"/>
  </p:sldLayoutIdLst>
  <p:hf hd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3" orient="horz" pos="3816" userDrawn="1">
          <p15:clr>
            <a:srgbClr val="F26B43"/>
          </p15:clr>
        </p15:guide>
        <p15:guide id="4" orient="horz" pos="187" userDrawn="1">
          <p15:clr>
            <a:srgbClr val="F26B43"/>
          </p15:clr>
        </p15:guide>
        <p15:guide id="5" orient="horz" pos="414" userDrawn="1">
          <p15:clr>
            <a:srgbClr val="F26B43"/>
          </p15:clr>
        </p15:guide>
        <p15:guide id="6" pos="3840" userDrawn="1">
          <p15:clr>
            <a:srgbClr val="F26B43"/>
          </p15:clr>
        </p15:guide>
        <p15:guide id="7" pos="7491" userDrawn="1">
          <p15:clr>
            <a:srgbClr val="F26B43"/>
          </p15:clr>
        </p15:guide>
        <p15:guide id="8" pos="189" userDrawn="1">
          <p15:clr>
            <a:srgbClr val="F26B43"/>
          </p15:clr>
        </p15:guide>
        <p15:guide id="9" pos="3749" userDrawn="1">
          <p15:clr>
            <a:srgbClr val="F26B43"/>
          </p15:clr>
        </p15:guide>
        <p15:guide id="10" pos="3931"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00476"/>
      </p:ext>
    </p:extLst>
  </p:cSld>
  <p:clrMap bg1="lt1" tx1="dk1" bg2="lt2" tx2="dk2" accent1="accent1" accent2="accent2" accent3="accent3" accent4="accent4" accent5="accent5" accent6="accent6" hlink="hlink" folHlink="folHlink"/>
  <p:sldLayoutIdLst>
    <p:sldLayoutId id="2147484220" r:id="rId1"/>
    <p:sldLayoutId id="2147484221" r:id="rId2"/>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296863"/>
            <a:ext cx="11582400" cy="360362"/>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37"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78" r:id="rId29"/>
    <p:sldLayoutId id="2147483979" r:id="rId30"/>
    <p:sldLayoutId id="2147483980" r:id="rId31"/>
    <p:sldLayoutId id="2147483981" r:id="rId32"/>
    <p:sldLayoutId id="2147483982" r:id="rId33"/>
    <p:sldLayoutId id="2147483983" r:id="rId34"/>
    <p:sldLayoutId id="2147483984" r:id="rId35"/>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3" orient="horz" pos="3816" userDrawn="1">
          <p15:clr>
            <a:srgbClr val="F26B43"/>
          </p15:clr>
        </p15:guide>
        <p15:guide id="4" orient="horz" pos="187" userDrawn="1">
          <p15:clr>
            <a:srgbClr val="F26B43"/>
          </p15:clr>
        </p15:guide>
        <p15:guide id="5" orient="horz" pos="414" userDrawn="1">
          <p15:clr>
            <a:srgbClr val="F26B43"/>
          </p15:clr>
        </p15:guide>
        <p15:guide id="6" pos="3840" userDrawn="1">
          <p15:clr>
            <a:srgbClr val="F26B43"/>
          </p15:clr>
        </p15:guide>
        <p15:guide id="7" pos="7491" userDrawn="1">
          <p15:clr>
            <a:srgbClr val="F26B43"/>
          </p15:clr>
        </p15:guide>
        <p15:guide id="8" pos="189" userDrawn="1">
          <p15:clr>
            <a:srgbClr val="F26B43"/>
          </p15:clr>
        </p15:guide>
        <p15:guide id="9" pos="3749" userDrawn="1">
          <p15:clr>
            <a:srgbClr val="F26B43"/>
          </p15:clr>
        </p15:guide>
        <p15:guide id="10" pos="39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296863"/>
            <a:ext cx="11582400" cy="360362"/>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37"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69754909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 id="2147484009" r:id="rId24"/>
    <p:sldLayoutId id="2147484010" r:id="rId25"/>
    <p:sldLayoutId id="2147484011" r:id="rId26"/>
    <p:sldLayoutId id="2147484012" r:id="rId27"/>
    <p:sldLayoutId id="2147484013" r:id="rId28"/>
    <p:sldLayoutId id="2147484014" r:id="rId29"/>
    <p:sldLayoutId id="2147484015" r:id="rId30"/>
    <p:sldLayoutId id="2147484016" r:id="rId31"/>
    <p:sldLayoutId id="2147484017" r:id="rId32"/>
    <p:sldLayoutId id="2147484018" r:id="rId33"/>
    <p:sldLayoutId id="2147484019" r:id="rId34"/>
    <p:sldLayoutId id="2147484020" r:id="rId35"/>
  </p:sldLayoutIdLst>
  <p:hf hd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3" orient="horz" pos="3816">
          <p15:clr>
            <a:srgbClr val="F26B43"/>
          </p15:clr>
        </p15:guide>
        <p15:guide id="4" orient="horz" pos="187">
          <p15:clr>
            <a:srgbClr val="F26B43"/>
          </p15:clr>
        </p15:guide>
        <p15:guide id="5" orient="horz" pos="414">
          <p15:clr>
            <a:srgbClr val="F26B43"/>
          </p15:clr>
        </p15:guide>
        <p15:guide id="6" pos="3840">
          <p15:clr>
            <a:srgbClr val="F26B43"/>
          </p15:clr>
        </p15:guide>
        <p15:guide id="7" pos="7491">
          <p15:clr>
            <a:srgbClr val="F26B43"/>
          </p15:clr>
        </p15:guide>
        <p15:guide id="8" pos="189">
          <p15:clr>
            <a:srgbClr val="F26B43"/>
          </p15:clr>
        </p15:guide>
        <p15:guide id="9" pos="3749">
          <p15:clr>
            <a:srgbClr val="F26B43"/>
          </p15:clr>
        </p15:guide>
        <p15:guide id="10" pos="39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4 March 2024</a:t>
            </a:fld>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75"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96652332"/>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 id="2147484052" r:id="rId25"/>
    <p:sldLayoutId id="2147484053" r:id="rId26"/>
    <p:sldLayoutId id="2147484054" r:id="rId27"/>
    <p:sldLayoutId id="2147484055" r:id="rId28"/>
    <p:sldLayoutId id="2147484056" r:id="rId29"/>
    <p:sldLayoutId id="2147484057" r:id="rId30"/>
    <p:sldLayoutId id="2147484058" r:id="rId31"/>
    <p:sldLayoutId id="2147484059" r:id="rId32"/>
    <p:sldLayoutId id="2147484060" r:id="rId33"/>
    <p:sldLayoutId id="2147484061" r:id="rId34"/>
    <p:sldLayoutId id="2147484062" r:id="rId35"/>
    <p:sldLayoutId id="2147484063" r:id="rId36"/>
    <p:sldLayoutId id="2147484064" r:id="rId37"/>
    <p:sldLayoutId id="2147484065" r:id="rId38"/>
    <p:sldLayoutId id="2147484066" r:id="rId39"/>
    <p:sldLayoutId id="2147484067" r:id="rId40"/>
    <p:sldLayoutId id="2147484068" r:id="rId41"/>
    <p:sldLayoutId id="2147484069" r:id="rId42"/>
    <p:sldLayoutId id="2147484070" r:id="rId43"/>
    <p:sldLayoutId id="2147484071" r:id="rId44"/>
    <p:sldLayoutId id="2147484072" r:id="rId45"/>
    <p:sldLayoutId id="2147484073" r:id="rId46"/>
    <p:sldLayoutId id="2147484074" r:id="rId47"/>
    <p:sldLayoutId id="2147484075" r:id="rId48"/>
    <p:sldLayoutId id="2147484076" r:id="rId49"/>
    <p:sldLayoutId id="2147484077" r:id="rId50"/>
    <p:sldLayoutId id="2147484078" r:id="rId51"/>
    <p:sldLayoutId id="2147484079" r:id="rId52"/>
    <p:sldLayoutId id="2147484080" r:id="rId53"/>
    <p:sldLayoutId id="2147484081" r:id="rId54"/>
    <p:sldLayoutId id="2147484082" r:id="rId55"/>
    <p:sldLayoutId id="2147484083" r:id="rId56"/>
    <p:sldLayoutId id="2147484084" r:id="rId57"/>
    <p:sldLayoutId id="2147484085" r:id="rId58"/>
    <p:sldLayoutId id="2147484086" r:id="rId59"/>
    <p:sldLayoutId id="2147484087" r:id="rId60"/>
    <p:sldLayoutId id="2147484088" r:id="rId61"/>
    <p:sldLayoutId id="2147484089" r:id="rId62"/>
    <p:sldLayoutId id="2147484090" r:id="rId63"/>
    <p:sldLayoutId id="2147484091" r:id="rId64"/>
    <p:sldLayoutId id="2147484095" r:id="rId65"/>
    <p:sldLayoutId id="2147484096" r:id="rId66"/>
    <p:sldLayoutId id="2147484097" r:id="rId67"/>
    <p:sldLayoutId id="2147484098" r:id="rId68"/>
    <p:sldLayoutId id="2147484099" r:id="rId69"/>
    <p:sldLayoutId id="2147484100" r:id="rId70"/>
    <p:sldLayoutId id="2147484101" r:id="rId71"/>
    <p:sldLayoutId id="2147484104" r:id="rId72"/>
    <p:sldLayoutId id="2147484105" r:id="rId73"/>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296863"/>
            <a:ext cx="11582400" cy="360362"/>
          </a:xfrm>
          <a:prstGeom prst="rect">
            <a:avLst/>
          </a:prstGeom>
        </p:spPr>
        <p:txBody>
          <a:bodyPr vert="horz" lIns="0" tIns="0" rIns="91440" bIns="45720" rtlCol="0" anchor="t" anchorCtr="0">
            <a:noAutofit/>
          </a:bodyPr>
          <a:lstStyle/>
          <a:p>
            <a:pPr marL="0" lvl="0" indent="0">
              <a:spcBef>
                <a:spcPts val="200"/>
              </a:spcBef>
              <a:buNone/>
            </a:pPr>
            <a:r>
              <a:rPr lang="en-US"/>
              <a:t>Titre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0"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dirty="0"/>
              <a:t>Proposal for Itaú BBA Europa</a:t>
            </a:r>
          </a:p>
        </p:txBody>
      </p:sp>
    </p:spTree>
    <p:extLst>
      <p:ext uri="{BB962C8B-B14F-4D97-AF65-F5344CB8AC3E}">
        <p14:creationId xmlns:p14="http://schemas.microsoft.com/office/powerpoint/2010/main" val="59691727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 id="2147484138" r:id="rId32"/>
    <p:sldLayoutId id="2147484139" r:id="rId33"/>
    <p:sldLayoutId id="2147484140" r:id="rId34"/>
    <p:sldLayoutId id="2147484141" r:id="rId35"/>
    <p:sldLayoutId id="2147484142" r:id="rId36"/>
    <p:sldLayoutId id="2147484144" r:id="rId37"/>
    <p:sldLayoutId id="2147484145" r:id="rId38"/>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3" orient="horz" pos="3816">
          <p15:clr>
            <a:srgbClr val="F26B43"/>
          </p15:clr>
        </p15:guide>
        <p15:guide id="4" orient="horz" pos="187">
          <p15:clr>
            <a:srgbClr val="F26B43"/>
          </p15:clr>
        </p15:guide>
        <p15:guide id="5" orient="horz" pos="414">
          <p15:clr>
            <a:srgbClr val="F26B43"/>
          </p15:clr>
        </p15:guide>
        <p15:guide id="6" pos="3840">
          <p15:clr>
            <a:srgbClr val="F26B43"/>
          </p15:clr>
        </p15:guide>
        <p15:guide id="7" pos="7491">
          <p15:clr>
            <a:srgbClr val="F26B43"/>
          </p15:clr>
        </p15:guide>
        <p15:guide id="8" pos="189">
          <p15:clr>
            <a:srgbClr val="F26B43"/>
          </p15:clr>
        </p15:guide>
        <p15:guide id="9" pos="3749">
          <p15:clr>
            <a:srgbClr val="F26B43"/>
          </p15:clr>
        </p15:guide>
        <p15:guide id="10" pos="39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4 March 2024</a:t>
            </a:fld>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605796839"/>
      </p:ext>
    </p:extLst>
  </p:cSld>
  <p:clrMap bg1="lt1" tx1="dk1" bg2="lt2" tx2="dk2" accent1="accent1" accent2="accent2" accent3="accent3" accent4="accent4" accent5="accent5" accent6="accent6" hlink="hlink" folHlink="folHlink"/>
  <p:sldLayoutIdLst>
    <p:sldLayoutId id="2147484147" r:id="rId1"/>
    <p:sldLayoutId id="2147484148" r:id="rId2"/>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61936"/>
      </p:ext>
    </p:extLst>
  </p:cSld>
  <p:clrMap bg1="lt1" tx1="dk1" bg2="lt2" tx2="dk2" accent1="accent1" accent2="accent2" accent3="accent3" accent4="accent4" accent5="accent5" accent6="accent6" hlink="hlink" folHlink="folHlink"/>
  <p:sldLayoutIdLst>
    <p:sldLayoutId id="2147484150" r:id="rId1"/>
    <p:sldLayoutId id="2147484151" r:id="rId2"/>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362701"/>
            <a:ext cx="2939385" cy="482122"/>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4 March 2024</a:t>
            </a:fld>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360889"/>
            <a:ext cx="665069" cy="482122"/>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5"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356350"/>
            <a:ext cx="4114800" cy="501650"/>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spTree>
    <p:extLst>
      <p:ext uri="{BB962C8B-B14F-4D97-AF65-F5344CB8AC3E}">
        <p14:creationId xmlns:p14="http://schemas.microsoft.com/office/powerpoint/2010/main" val="420155123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 id="2147484189" r:id="rId37"/>
    <p:sldLayoutId id="2147484190" r:id="rId38"/>
    <p:sldLayoutId id="2147484191" r:id="rId39"/>
    <p:sldLayoutId id="2147484192" r:id="rId40"/>
    <p:sldLayoutId id="2147484193" r:id="rId41"/>
    <p:sldLayoutId id="2147484194" r:id="rId42"/>
    <p:sldLayoutId id="2147484195" r:id="rId43"/>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2564"/>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0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0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0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95242-8A35-8B4F-CDFB-5D8A36E9A131}"/>
              </a:ext>
            </a:extLst>
          </p:cNvPr>
          <p:cNvSpPr>
            <a:spLocks noGrp="1"/>
          </p:cNvSpPr>
          <p:nvPr>
            <p:ph type="body" sz="quarter" idx="13"/>
          </p:nvPr>
        </p:nvSpPr>
        <p:spPr>
          <a:xfrm>
            <a:off x="300038" y="4901866"/>
            <a:ext cx="11587162" cy="360000"/>
          </a:xfrm>
        </p:spPr>
        <p:txBody>
          <a:bodyPr/>
          <a:lstStyle/>
          <a:p>
            <a:r>
              <a:rPr lang="en-US" b="1" dirty="0"/>
              <a:t>SEC Mandate</a:t>
            </a:r>
          </a:p>
        </p:txBody>
      </p:sp>
      <p:sp>
        <p:nvSpPr>
          <p:cNvPr id="5" name="Text Placeholder 3">
            <a:extLst>
              <a:ext uri="{FF2B5EF4-FFF2-40B4-BE49-F238E27FC236}">
                <a16:creationId xmlns:a16="http://schemas.microsoft.com/office/drawing/2014/main" id="{5F764613-1BC0-4685-AB42-89AA7BA18A2C}"/>
              </a:ext>
            </a:extLst>
          </p:cNvPr>
          <p:cNvSpPr txBox="1">
            <a:spLocks/>
          </p:cNvSpPr>
          <p:nvPr/>
        </p:nvSpPr>
        <p:spPr>
          <a:xfrm>
            <a:off x="300038" y="4501653"/>
            <a:ext cx="11587162" cy="360000"/>
          </a:xfrm>
          <a:prstGeom prst="rect">
            <a:avLst/>
          </a:prstGeom>
        </p:spPr>
        <p:txBody>
          <a:bodyPr vert="horz" lIns="0" tIns="0" rIns="0" bIns="7200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spc="0">
                <a:solidFill>
                  <a:schemeClr val="bg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Wall Street Green Summit</a:t>
            </a:r>
          </a:p>
        </p:txBody>
      </p:sp>
      <p:sp>
        <p:nvSpPr>
          <p:cNvPr id="6" name="Text Placeholder 3">
            <a:extLst>
              <a:ext uri="{FF2B5EF4-FFF2-40B4-BE49-F238E27FC236}">
                <a16:creationId xmlns:a16="http://schemas.microsoft.com/office/drawing/2014/main" id="{F38EADEF-9C91-411A-B8A1-E5A0FCA5B4BD}"/>
              </a:ext>
            </a:extLst>
          </p:cNvPr>
          <p:cNvSpPr txBox="1">
            <a:spLocks/>
          </p:cNvSpPr>
          <p:nvPr/>
        </p:nvSpPr>
        <p:spPr>
          <a:xfrm>
            <a:off x="300038" y="5623437"/>
            <a:ext cx="11587162" cy="360000"/>
          </a:xfrm>
          <a:prstGeom prst="rect">
            <a:avLst/>
          </a:prstGeom>
        </p:spPr>
        <p:txBody>
          <a:bodyPr vert="horz" lIns="0" tIns="0" rIns="0" bIns="7200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spc="0">
                <a:solidFill>
                  <a:schemeClr val="bg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March 2023</a:t>
            </a:r>
          </a:p>
        </p:txBody>
      </p:sp>
      <p:pic>
        <p:nvPicPr>
          <p:cNvPr id="9" name="Picture Placeholder 8" descr="Low angle view of modern skyscrapers rising straight up against a dramatic sky">
            <a:extLst>
              <a:ext uri="{FF2B5EF4-FFF2-40B4-BE49-F238E27FC236}">
                <a16:creationId xmlns:a16="http://schemas.microsoft.com/office/drawing/2014/main" id="{0D782A72-DEFB-3906-8A9D-9C14731EB582}"/>
              </a:ext>
            </a:extLst>
          </p:cNvPr>
          <p:cNvPicPr>
            <a:picLocks noGrp="1" noChangeAspect="1"/>
          </p:cNvPicPr>
          <p:nvPr>
            <p:ph type="pic" sz="quarter" idx="19"/>
          </p:nvPr>
        </p:nvPicPr>
        <p:blipFill>
          <a:blip r:embed="rId2"/>
          <a:srcRect t="24871" b="24871"/>
          <a:stretch>
            <a:fillRect/>
          </a:stretch>
        </p:blipFill>
        <p:spPr/>
      </p:pic>
    </p:spTree>
    <p:extLst>
      <p:ext uri="{BB962C8B-B14F-4D97-AF65-F5344CB8AC3E}">
        <p14:creationId xmlns:p14="http://schemas.microsoft.com/office/powerpoint/2010/main" val="227968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CE3D4-9792-69E5-DFB7-C3391FEAF1EA}"/>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3" name="Slide Number Placeholder 2">
            <a:extLst>
              <a:ext uri="{FF2B5EF4-FFF2-40B4-BE49-F238E27FC236}">
                <a16:creationId xmlns:a16="http://schemas.microsoft.com/office/drawing/2014/main" id="{85ACDF15-FE5D-10E9-A027-E640024C19E2}"/>
              </a:ext>
            </a:extLst>
          </p:cNvPr>
          <p:cNvSpPr>
            <a:spLocks noGrp="1"/>
          </p:cNvSpPr>
          <p:nvPr>
            <p:ph type="sldNum" sz="quarter" idx="12"/>
          </p:nvPr>
        </p:nvSpPr>
        <p:spPr/>
        <p:txBody>
          <a:bodyPr/>
          <a:lstStyle/>
          <a:p>
            <a:fld id="{731A1681-B67C-634E-B9F8-D054051C2089}" type="slidenum">
              <a:rPr lang="en-US" smtClean="0"/>
              <a:t>2</a:t>
            </a:fld>
            <a:endParaRPr lang="en-US"/>
          </a:p>
        </p:txBody>
      </p:sp>
      <p:sp>
        <p:nvSpPr>
          <p:cNvPr id="5" name="Text Placeholder 4">
            <a:extLst>
              <a:ext uri="{FF2B5EF4-FFF2-40B4-BE49-F238E27FC236}">
                <a16:creationId xmlns:a16="http://schemas.microsoft.com/office/drawing/2014/main" id="{7221207A-877E-5758-0D18-2B1A9A8A607E}"/>
              </a:ext>
            </a:extLst>
          </p:cNvPr>
          <p:cNvSpPr>
            <a:spLocks noGrp="1"/>
          </p:cNvSpPr>
          <p:nvPr>
            <p:ph type="body" sz="quarter" idx="13"/>
          </p:nvPr>
        </p:nvSpPr>
        <p:spPr>
          <a:xfrm>
            <a:off x="304800" y="304799"/>
            <a:ext cx="10627360" cy="366805"/>
          </a:xfrm>
        </p:spPr>
        <p:txBody>
          <a:bodyPr/>
          <a:lstStyle/>
          <a:p>
            <a:r>
              <a:rPr lang="en-US" dirty="0"/>
              <a:t>The SEC and Climate Change</a:t>
            </a:r>
          </a:p>
        </p:txBody>
      </p:sp>
      <p:sp>
        <p:nvSpPr>
          <p:cNvPr id="6" name="Text Placeholder 5">
            <a:extLst>
              <a:ext uri="{FF2B5EF4-FFF2-40B4-BE49-F238E27FC236}">
                <a16:creationId xmlns:a16="http://schemas.microsoft.com/office/drawing/2014/main" id="{0F71DC01-C151-CEAD-4919-146AB9DB5DB0}"/>
              </a:ext>
            </a:extLst>
          </p:cNvPr>
          <p:cNvSpPr>
            <a:spLocks noGrp="1"/>
          </p:cNvSpPr>
          <p:nvPr>
            <p:ph type="body" sz="quarter" idx="14"/>
          </p:nvPr>
        </p:nvSpPr>
        <p:spPr>
          <a:xfrm>
            <a:off x="304800" y="671605"/>
            <a:ext cx="10200640" cy="366804"/>
          </a:xfrm>
        </p:spPr>
        <p:txBody>
          <a:bodyPr/>
          <a:lstStyle/>
          <a:p>
            <a:r>
              <a:rPr lang="en-US" dirty="0"/>
              <a:t>Navigating the Storm: The SEC and Climate Change Disclosures</a:t>
            </a:r>
          </a:p>
          <a:p>
            <a:endParaRPr lang="en-US" dirty="0"/>
          </a:p>
        </p:txBody>
      </p:sp>
      <p:sp>
        <p:nvSpPr>
          <p:cNvPr id="7" name="Content Placeholder 6">
            <a:extLst>
              <a:ext uri="{FF2B5EF4-FFF2-40B4-BE49-F238E27FC236}">
                <a16:creationId xmlns:a16="http://schemas.microsoft.com/office/drawing/2014/main" id="{A7AD3378-62BA-3218-42A7-A638D72621C8}"/>
              </a:ext>
            </a:extLst>
          </p:cNvPr>
          <p:cNvSpPr>
            <a:spLocks noGrp="1"/>
          </p:cNvSpPr>
          <p:nvPr>
            <p:ph sz="quarter" idx="29"/>
          </p:nvPr>
        </p:nvSpPr>
        <p:spPr>
          <a:xfrm>
            <a:off x="2102920" y="1491535"/>
            <a:ext cx="7736038" cy="4154125"/>
          </a:xfrm>
        </p:spPr>
        <p:txBody>
          <a:bodyPr/>
          <a:lstStyle/>
          <a:p>
            <a:pPr marL="568325" indent="-284163">
              <a:lnSpc>
                <a:spcPct val="150000"/>
              </a:lnSpc>
            </a:pPr>
            <a:r>
              <a:rPr lang="en-US" sz="2400" b="1" dirty="0">
                <a:solidFill>
                  <a:schemeClr val="tx2"/>
                </a:solidFill>
              </a:rPr>
              <a:t>Proposed rule for mandatory climate disclosures </a:t>
            </a:r>
            <a:r>
              <a:rPr lang="en-US" sz="2400" dirty="0"/>
              <a:t>(March 2022)</a:t>
            </a:r>
          </a:p>
          <a:p>
            <a:pPr marL="568325" indent="-284163">
              <a:lnSpc>
                <a:spcPct val="150000"/>
              </a:lnSpc>
            </a:pPr>
            <a:r>
              <a:rPr lang="en-US" sz="2400" dirty="0"/>
              <a:t>Debate surrounding:</a:t>
            </a:r>
          </a:p>
          <a:p>
            <a:pPr marL="1160462" lvl="5" indent="-342900">
              <a:lnSpc>
                <a:spcPct val="150000"/>
              </a:lnSpc>
              <a:buFont typeface="Arial" panose="020B0604020202020204" pitchFamily="34" charset="0"/>
              <a:buChar char="-"/>
            </a:pPr>
            <a:r>
              <a:rPr lang="en-US" sz="2400" dirty="0"/>
              <a:t>Regulatory burden</a:t>
            </a:r>
          </a:p>
          <a:p>
            <a:pPr marL="1160462" lvl="5" indent="-342900">
              <a:lnSpc>
                <a:spcPct val="150000"/>
              </a:lnSpc>
              <a:buFont typeface="Arial" panose="020B0604020202020204" pitchFamily="34" charset="0"/>
              <a:buChar char="-"/>
            </a:pPr>
            <a:r>
              <a:rPr lang="en-US" sz="2400" dirty="0"/>
              <a:t>Materiality definition</a:t>
            </a:r>
          </a:p>
          <a:p>
            <a:pPr marL="1160462" lvl="5" indent="-342900">
              <a:lnSpc>
                <a:spcPct val="150000"/>
              </a:lnSpc>
              <a:buFont typeface="Arial" panose="020B0604020202020204" pitchFamily="34" charset="0"/>
              <a:buChar char="-"/>
            </a:pPr>
            <a:r>
              <a:rPr lang="en-US" sz="2400" dirty="0"/>
              <a:t>Standardization challenges</a:t>
            </a:r>
          </a:p>
          <a:p>
            <a:pPr marL="568325" indent="-284163">
              <a:lnSpc>
                <a:spcPct val="150000"/>
              </a:lnSpc>
            </a:pPr>
            <a:r>
              <a:rPr lang="en-US" sz="2400" b="1" dirty="0">
                <a:solidFill>
                  <a:schemeClr val="tx2"/>
                </a:solidFill>
              </a:rPr>
              <a:t>Legal challenge</a:t>
            </a:r>
            <a:r>
              <a:rPr lang="en-US" sz="2400" dirty="0">
                <a:solidFill>
                  <a:schemeClr val="tx2"/>
                </a:solidFill>
              </a:rPr>
              <a:t> </a:t>
            </a:r>
            <a:r>
              <a:rPr lang="en-US" sz="2400" dirty="0"/>
              <a:t>regarding SEC's authority</a:t>
            </a:r>
          </a:p>
        </p:txBody>
      </p:sp>
      <p:grpSp>
        <p:nvGrpSpPr>
          <p:cNvPr id="15" name="Group 14">
            <a:extLst>
              <a:ext uri="{FF2B5EF4-FFF2-40B4-BE49-F238E27FC236}">
                <a16:creationId xmlns:a16="http://schemas.microsoft.com/office/drawing/2014/main" id="{64507961-29E4-C6DC-307F-E71B14B3C2F1}"/>
              </a:ext>
            </a:extLst>
          </p:cNvPr>
          <p:cNvGrpSpPr/>
          <p:nvPr/>
        </p:nvGrpSpPr>
        <p:grpSpPr>
          <a:xfrm>
            <a:off x="1530767" y="1522834"/>
            <a:ext cx="666650" cy="672033"/>
            <a:chOff x="183212" y="1935788"/>
            <a:chExt cx="666650" cy="672033"/>
          </a:xfrm>
        </p:grpSpPr>
        <p:sp>
          <p:nvSpPr>
            <p:cNvPr id="14" name="Oval 13">
              <a:extLst>
                <a:ext uri="{FF2B5EF4-FFF2-40B4-BE49-F238E27FC236}">
                  <a16:creationId xmlns:a16="http://schemas.microsoft.com/office/drawing/2014/main" id="{A5566AB9-5ED3-3C3D-82F6-5D0E408028DE}"/>
                </a:ext>
              </a:extLst>
            </p:cNvPr>
            <p:cNvSpPr/>
            <p:nvPr/>
          </p:nvSpPr>
          <p:spPr>
            <a:xfrm>
              <a:off x="183212" y="1935788"/>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Quill outline">
              <a:extLst>
                <a:ext uri="{FF2B5EF4-FFF2-40B4-BE49-F238E27FC236}">
                  <a16:creationId xmlns:a16="http://schemas.microsoft.com/office/drawing/2014/main" id="{1BC91924-E6E3-3D84-EE2C-0FC03757ED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652" y="1987920"/>
              <a:ext cx="567771" cy="567771"/>
            </a:xfrm>
            <a:prstGeom prst="rect">
              <a:avLst/>
            </a:prstGeom>
          </p:spPr>
        </p:pic>
      </p:grpSp>
      <p:grpSp>
        <p:nvGrpSpPr>
          <p:cNvPr id="18" name="Group 17">
            <a:extLst>
              <a:ext uri="{FF2B5EF4-FFF2-40B4-BE49-F238E27FC236}">
                <a16:creationId xmlns:a16="http://schemas.microsoft.com/office/drawing/2014/main" id="{E45E3F6A-4546-ED29-07D5-7CA467069104}"/>
              </a:ext>
            </a:extLst>
          </p:cNvPr>
          <p:cNvGrpSpPr/>
          <p:nvPr/>
        </p:nvGrpSpPr>
        <p:grpSpPr>
          <a:xfrm>
            <a:off x="1530767" y="2708842"/>
            <a:ext cx="666650" cy="672033"/>
            <a:chOff x="-1230720" y="3265219"/>
            <a:chExt cx="666650" cy="672033"/>
          </a:xfrm>
        </p:grpSpPr>
        <p:sp>
          <p:nvSpPr>
            <p:cNvPr id="16" name="Oval 15">
              <a:extLst>
                <a:ext uri="{FF2B5EF4-FFF2-40B4-BE49-F238E27FC236}">
                  <a16:creationId xmlns:a16="http://schemas.microsoft.com/office/drawing/2014/main" id="{CD77254E-0B1B-20B3-77E7-5208CCB12498}"/>
                </a:ext>
              </a:extLst>
            </p:cNvPr>
            <p:cNvSpPr/>
            <p:nvPr/>
          </p:nvSpPr>
          <p:spPr>
            <a:xfrm>
              <a:off x="-1230720" y="3265219"/>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Chat outline">
              <a:extLst>
                <a:ext uri="{FF2B5EF4-FFF2-40B4-BE49-F238E27FC236}">
                  <a16:creationId xmlns:a16="http://schemas.microsoft.com/office/drawing/2014/main" id="{51D1D977-547A-A046-D23D-89430AA948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1280" y="3317240"/>
              <a:ext cx="567771" cy="567771"/>
            </a:xfrm>
            <a:prstGeom prst="rect">
              <a:avLst/>
            </a:prstGeom>
          </p:spPr>
        </p:pic>
      </p:grpSp>
      <p:grpSp>
        <p:nvGrpSpPr>
          <p:cNvPr id="19" name="Group 18">
            <a:extLst>
              <a:ext uri="{FF2B5EF4-FFF2-40B4-BE49-F238E27FC236}">
                <a16:creationId xmlns:a16="http://schemas.microsoft.com/office/drawing/2014/main" id="{D75E2EDF-9049-8B3A-F5A3-859234233CDD}"/>
              </a:ext>
            </a:extLst>
          </p:cNvPr>
          <p:cNvGrpSpPr/>
          <p:nvPr/>
        </p:nvGrpSpPr>
        <p:grpSpPr>
          <a:xfrm>
            <a:off x="1530767" y="5213788"/>
            <a:ext cx="666650" cy="672033"/>
            <a:chOff x="-1230720" y="4188164"/>
            <a:chExt cx="666650" cy="672033"/>
          </a:xfrm>
        </p:grpSpPr>
        <p:sp>
          <p:nvSpPr>
            <p:cNvPr id="17" name="Oval 16">
              <a:extLst>
                <a:ext uri="{FF2B5EF4-FFF2-40B4-BE49-F238E27FC236}">
                  <a16:creationId xmlns:a16="http://schemas.microsoft.com/office/drawing/2014/main" id="{41E95032-4B5E-2A25-4EF9-CEC4079A8FB6}"/>
                </a:ext>
              </a:extLst>
            </p:cNvPr>
            <p:cNvSpPr/>
            <p:nvPr/>
          </p:nvSpPr>
          <p:spPr>
            <a:xfrm>
              <a:off x="-1230720" y="4188164"/>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Scales of justice outline">
              <a:extLst>
                <a:ext uri="{FF2B5EF4-FFF2-40B4-BE49-F238E27FC236}">
                  <a16:creationId xmlns:a16="http://schemas.microsoft.com/office/drawing/2014/main" id="{0B67F3D5-17EF-8E37-70DD-9A93786E8E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1280" y="4226875"/>
              <a:ext cx="567771" cy="567771"/>
            </a:xfrm>
            <a:prstGeom prst="rect">
              <a:avLst/>
            </a:prstGeom>
          </p:spPr>
        </p:pic>
      </p:grpSp>
    </p:spTree>
    <p:extLst>
      <p:ext uri="{BB962C8B-B14F-4D97-AF65-F5344CB8AC3E}">
        <p14:creationId xmlns:p14="http://schemas.microsoft.com/office/powerpoint/2010/main" val="342740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DB61-FFE1-A01C-1101-BC413B008CF0}"/>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3" name="Slide Number Placeholder 2">
            <a:extLst>
              <a:ext uri="{FF2B5EF4-FFF2-40B4-BE49-F238E27FC236}">
                <a16:creationId xmlns:a16="http://schemas.microsoft.com/office/drawing/2014/main" id="{9CC708D8-B69D-A430-6511-7F6567B1928E}"/>
              </a:ext>
            </a:extLst>
          </p:cNvPr>
          <p:cNvSpPr>
            <a:spLocks noGrp="1"/>
          </p:cNvSpPr>
          <p:nvPr>
            <p:ph type="sldNum" sz="quarter" idx="12"/>
          </p:nvPr>
        </p:nvSpPr>
        <p:spPr/>
        <p:txBody>
          <a:bodyPr/>
          <a:lstStyle/>
          <a:p>
            <a:fld id="{731A1681-B67C-634E-B9F8-D054051C2089}" type="slidenum">
              <a:rPr lang="en-US" smtClean="0"/>
              <a:t>3</a:t>
            </a:fld>
            <a:endParaRPr lang="en-US"/>
          </a:p>
        </p:txBody>
      </p:sp>
      <p:sp>
        <p:nvSpPr>
          <p:cNvPr id="5" name="Text Placeholder 4">
            <a:extLst>
              <a:ext uri="{FF2B5EF4-FFF2-40B4-BE49-F238E27FC236}">
                <a16:creationId xmlns:a16="http://schemas.microsoft.com/office/drawing/2014/main" id="{BF75A40A-81E3-57A5-3A20-FA99E0C3F16F}"/>
              </a:ext>
            </a:extLst>
          </p:cNvPr>
          <p:cNvSpPr>
            <a:spLocks noGrp="1"/>
          </p:cNvSpPr>
          <p:nvPr>
            <p:ph type="body" sz="quarter" idx="13"/>
          </p:nvPr>
        </p:nvSpPr>
        <p:spPr/>
        <p:txBody>
          <a:bodyPr/>
          <a:lstStyle/>
          <a:p>
            <a:r>
              <a:rPr lang="en-US" dirty="0"/>
              <a:t>The Case for Mandatory Disclosures</a:t>
            </a:r>
          </a:p>
        </p:txBody>
      </p:sp>
      <p:sp>
        <p:nvSpPr>
          <p:cNvPr id="6" name="Text Placeholder 5">
            <a:extLst>
              <a:ext uri="{FF2B5EF4-FFF2-40B4-BE49-F238E27FC236}">
                <a16:creationId xmlns:a16="http://schemas.microsoft.com/office/drawing/2014/main" id="{D3977A9C-2BFF-109F-DDA3-95AA207C1313}"/>
              </a:ext>
            </a:extLst>
          </p:cNvPr>
          <p:cNvSpPr>
            <a:spLocks noGrp="1"/>
          </p:cNvSpPr>
          <p:nvPr>
            <p:ph type="body" sz="quarter" idx="14"/>
          </p:nvPr>
        </p:nvSpPr>
        <p:spPr>
          <a:xfrm>
            <a:off x="304800" y="671605"/>
            <a:ext cx="11480800" cy="360000"/>
          </a:xfrm>
        </p:spPr>
        <p:txBody>
          <a:bodyPr/>
          <a:lstStyle/>
          <a:p>
            <a:r>
              <a:rPr lang="en-US" dirty="0"/>
              <a:t>Investor Demand for Clarity: Why Mandatory Disclosures Matter</a:t>
            </a:r>
          </a:p>
        </p:txBody>
      </p:sp>
      <p:sp>
        <p:nvSpPr>
          <p:cNvPr id="7" name="Content Placeholder 6">
            <a:extLst>
              <a:ext uri="{FF2B5EF4-FFF2-40B4-BE49-F238E27FC236}">
                <a16:creationId xmlns:a16="http://schemas.microsoft.com/office/drawing/2014/main" id="{F3CC8F3C-37DA-27A0-DA4B-72A0DE3FC7C1}"/>
              </a:ext>
            </a:extLst>
          </p:cNvPr>
          <p:cNvSpPr>
            <a:spLocks noGrp="1"/>
          </p:cNvSpPr>
          <p:nvPr>
            <p:ph sz="quarter" idx="29"/>
          </p:nvPr>
        </p:nvSpPr>
        <p:spPr>
          <a:xfrm>
            <a:off x="2101849" y="1359557"/>
            <a:ext cx="9874251" cy="4954616"/>
          </a:xfrm>
        </p:spPr>
        <p:txBody>
          <a:bodyPr vert="horz" lIns="0" tIns="72000" rIns="0" bIns="72000" rtlCol="0">
            <a:noAutofit/>
          </a:bodyPr>
          <a:lstStyle/>
          <a:p>
            <a:pPr marL="568325" indent="-284163">
              <a:lnSpc>
                <a:spcPct val="150000"/>
              </a:lnSpc>
            </a:pPr>
            <a:r>
              <a:rPr lang="en-US" sz="2400" b="1" dirty="0">
                <a:solidFill>
                  <a:schemeClr val="tx2"/>
                </a:solidFill>
              </a:rPr>
              <a:t>Increased investor awareness </a:t>
            </a:r>
            <a:r>
              <a:rPr lang="en-US" sz="2400" dirty="0"/>
              <a:t>of climate change risks and their impact on companies</a:t>
            </a:r>
          </a:p>
          <a:p>
            <a:pPr marL="568325" indent="-284163">
              <a:lnSpc>
                <a:spcPct val="150000"/>
              </a:lnSpc>
            </a:pPr>
            <a:r>
              <a:rPr lang="en-US" sz="2400" dirty="0"/>
              <a:t>Demand for </a:t>
            </a:r>
            <a:r>
              <a:rPr lang="en-US" sz="2400" b="1" dirty="0">
                <a:solidFill>
                  <a:schemeClr val="tx2"/>
                </a:solidFill>
              </a:rPr>
              <a:t>standardized</a:t>
            </a:r>
            <a:r>
              <a:rPr lang="en-US" sz="2400" dirty="0"/>
              <a:t>, </a:t>
            </a:r>
            <a:r>
              <a:rPr lang="en-US" sz="2400" b="1" dirty="0">
                <a:solidFill>
                  <a:schemeClr val="tx2"/>
                </a:solidFill>
              </a:rPr>
              <a:t>comparable</a:t>
            </a:r>
            <a:r>
              <a:rPr lang="en-US" sz="2400" dirty="0"/>
              <a:t>, and </a:t>
            </a:r>
            <a:r>
              <a:rPr lang="en-US" sz="2400" b="1" dirty="0">
                <a:solidFill>
                  <a:schemeClr val="tx2"/>
                </a:solidFill>
              </a:rPr>
              <a:t>decision-useful</a:t>
            </a:r>
            <a:r>
              <a:rPr lang="en-US" sz="2400" dirty="0">
                <a:solidFill>
                  <a:schemeClr val="tx2"/>
                </a:solidFill>
              </a:rPr>
              <a:t> </a:t>
            </a:r>
            <a:r>
              <a:rPr lang="en-US" sz="2400" dirty="0"/>
              <a:t>climate information</a:t>
            </a:r>
          </a:p>
          <a:p>
            <a:pPr marL="568325" indent="-284163">
              <a:lnSpc>
                <a:spcPct val="150000"/>
              </a:lnSpc>
            </a:pPr>
            <a:r>
              <a:rPr lang="en-US" sz="2400" dirty="0"/>
              <a:t>Reasons for investor demand:</a:t>
            </a:r>
          </a:p>
          <a:p>
            <a:pPr marL="1160462" lvl="5" indent="-342900">
              <a:lnSpc>
                <a:spcPct val="150000"/>
              </a:lnSpc>
              <a:buFont typeface="Arial" panose="020B0604020202020204" pitchFamily="34" charset="0"/>
              <a:buChar char="-"/>
            </a:pPr>
            <a:r>
              <a:rPr lang="en-US" sz="2400" dirty="0"/>
              <a:t>Heightened awareness of scientific consensus</a:t>
            </a:r>
          </a:p>
          <a:p>
            <a:pPr marL="1160462" lvl="5" indent="-342900">
              <a:lnSpc>
                <a:spcPct val="150000"/>
              </a:lnSpc>
              <a:buFont typeface="Arial" panose="020B0604020202020204" pitchFamily="34" charset="0"/>
              <a:buChar char="-"/>
            </a:pPr>
            <a:r>
              <a:rPr lang="en-US" sz="2400" dirty="0"/>
              <a:t>Long-term investment horizons</a:t>
            </a:r>
          </a:p>
          <a:p>
            <a:pPr marL="1160462" lvl="5" indent="-342900">
              <a:lnSpc>
                <a:spcPct val="150000"/>
              </a:lnSpc>
              <a:buFont typeface="Arial" panose="020B0604020202020204" pitchFamily="34" charset="0"/>
              <a:buChar char="-"/>
            </a:pPr>
            <a:r>
              <a:rPr lang="en-US" sz="2400" dirty="0"/>
              <a:t>Climate-aware investing becoming mainstream</a:t>
            </a:r>
          </a:p>
        </p:txBody>
      </p:sp>
      <p:grpSp>
        <p:nvGrpSpPr>
          <p:cNvPr id="20" name="Group 19">
            <a:extLst>
              <a:ext uri="{FF2B5EF4-FFF2-40B4-BE49-F238E27FC236}">
                <a16:creationId xmlns:a16="http://schemas.microsoft.com/office/drawing/2014/main" id="{0B58B026-49C9-893C-78FF-3E52894E5A25}"/>
              </a:ext>
            </a:extLst>
          </p:cNvPr>
          <p:cNvGrpSpPr/>
          <p:nvPr/>
        </p:nvGrpSpPr>
        <p:grpSpPr>
          <a:xfrm>
            <a:off x="1536304" y="3876579"/>
            <a:ext cx="666650" cy="672033"/>
            <a:chOff x="74650" y="3762895"/>
            <a:chExt cx="666650" cy="672033"/>
          </a:xfrm>
        </p:grpSpPr>
        <p:sp>
          <p:nvSpPr>
            <p:cNvPr id="11" name="Oval 10">
              <a:extLst>
                <a:ext uri="{FF2B5EF4-FFF2-40B4-BE49-F238E27FC236}">
                  <a16:creationId xmlns:a16="http://schemas.microsoft.com/office/drawing/2014/main" id="{8F340864-9F74-F7E9-3054-554736F4664F}"/>
                </a:ext>
              </a:extLst>
            </p:cNvPr>
            <p:cNvSpPr/>
            <p:nvPr/>
          </p:nvSpPr>
          <p:spPr>
            <a:xfrm>
              <a:off x="74650" y="3762895"/>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outline">
              <a:extLst>
                <a:ext uri="{FF2B5EF4-FFF2-40B4-BE49-F238E27FC236}">
                  <a16:creationId xmlns:a16="http://schemas.microsoft.com/office/drawing/2014/main" id="{B433D676-E015-82FC-8368-C766F9E7A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01" y="3786637"/>
              <a:ext cx="624548" cy="624548"/>
            </a:xfrm>
            <a:prstGeom prst="rect">
              <a:avLst/>
            </a:prstGeom>
          </p:spPr>
        </p:pic>
      </p:grpSp>
      <p:grpSp>
        <p:nvGrpSpPr>
          <p:cNvPr id="19" name="Group 18">
            <a:extLst>
              <a:ext uri="{FF2B5EF4-FFF2-40B4-BE49-F238E27FC236}">
                <a16:creationId xmlns:a16="http://schemas.microsoft.com/office/drawing/2014/main" id="{4AA0482D-CC65-7059-73BF-6FDAF72435BA}"/>
              </a:ext>
            </a:extLst>
          </p:cNvPr>
          <p:cNvGrpSpPr/>
          <p:nvPr/>
        </p:nvGrpSpPr>
        <p:grpSpPr>
          <a:xfrm>
            <a:off x="1543149" y="2618068"/>
            <a:ext cx="666650" cy="683905"/>
            <a:chOff x="74650" y="3032722"/>
            <a:chExt cx="666650" cy="683905"/>
          </a:xfrm>
        </p:grpSpPr>
        <p:sp>
          <p:nvSpPr>
            <p:cNvPr id="10" name="Oval 9">
              <a:extLst>
                <a:ext uri="{FF2B5EF4-FFF2-40B4-BE49-F238E27FC236}">
                  <a16:creationId xmlns:a16="http://schemas.microsoft.com/office/drawing/2014/main" id="{FEA7CBFC-8916-E979-9660-38C3DB3DA338}"/>
                </a:ext>
              </a:extLst>
            </p:cNvPr>
            <p:cNvSpPr/>
            <p:nvPr/>
          </p:nvSpPr>
          <p:spPr>
            <a:xfrm>
              <a:off x="74650" y="3032722"/>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Fork In Road outline">
              <a:extLst>
                <a:ext uri="{FF2B5EF4-FFF2-40B4-BE49-F238E27FC236}">
                  <a16:creationId xmlns:a16="http://schemas.microsoft.com/office/drawing/2014/main" id="{7A7E2E48-5560-1A1C-344A-F7198A4FA8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98" y="3092079"/>
              <a:ext cx="624548" cy="624548"/>
            </a:xfrm>
            <a:prstGeom prst="rect">
              <a:avLst/>
            </a:prstGeom>
          </p:spPr>
        </p:pic>
      </p:grpSp>
      <p:grpSp>
        <p:nvGrpSpPr>
          <p:cNvPr id="18" name="Group 17">
            <a:extLst>
              <a:ext uri="{FF2B5EF4-FFF2-40B4-BE49-F238E27FC236}">
                <a16:creationId xmlns:a16="http://schemas.microsoft.com/office/drawing/2014/main" id="{C803D08D-8475-F926-635C-1BD6FB78DE1A}"/>
              </a:ext>
            </a:extLst>
          </p:cNvPr>
          <p:cNvGrpSpPr/>
          <p:nvPr/>
        </p:nvGrpSpPr>
        <p:grpSpPr>
          <a:xfrm>
            <a:off x="1564897" y="1488820"/>
            <a:ext cx="666650" cy="672033"/>
            <a:chOff x="74650" y="1822089"/>
            <a:chExt cx="666650" cy="672033"/>
          </a:xfrm>
        </p:grpSpPr>
        <p:sp>
          <p:nvSpPr>
            <p:cNvPr id="9" name="Oval 8">
              <a:extLst>
                <a:ext uri="{FF2B5EF4-FFF2-40B4-BE49-F238E27FC236}">
                  <a16:creationId xmlns:a16="http://schemas.microsoft.com/office/drawing/2014/main" id="{2539BB92-A626-485A-DAA3-976276A9E2A6}"/>
                </a:ext>
              </a:extLst>
            </p:cNvPr>
            <p:cNvSpPr/>
            <p:nvPr/>
          </p:nvSpPr>
          <p:spPr>
            <a:xfrm>
              <a:off x="74650" y="1822089"/>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Thermometer outline">
              <a:extLst>
                <a:ext uri="{FF2B5EF4-FFF2-40B4-BE49-F238E27FC236}">
                  <a16:creationId xmlns:a16="http://schemas.microsoft.com/office/drawing/2014/main" id="{DD4A5292-95B2-37C6-6A83-357FCC269D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6" y="1836889"/>
              <a:ext cx="624548" cy="624548"/>
            </a:xfrm>
            <a:prstGeom prst="rect">
              <a:avLst/>
            </a:prstGeom>
          </p:spPr>
        </p:pic>
      </p:grpSp>
    </p:spTree>
    <p:extLst>
      <p:ext uri="{BB962C8B-B14F-4D97-AF65-F5344CB8AC3E}">
        <p14:creationId xmlns:p14="http://schemas.microsoft.com/office/powerpoint/2010/main" val="231793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96BC8-091E-E079-B465-B2FDE77E8AC1}"/>
              </a:ext>
            </a:extLst>
          </p:cNvPr>
          <p:cNvSpPr>
            <a:spLocks noGrp="1"/>
          </p:cNvSpPr>
          <p:nvPr>
            <p:ph type="dt" sz="half" idx="10"/>
          </p:nvPr>
        </p:nvSpPr>
        <p:spPr/>
        <p:txBody>
          <a:bodyPr/>
          <a:lstStyle/>
          <a:p>
            <a:fld id="{BEB84562-DDAA-45FF-91C6-941FB5F4AE5A}" type="datetime3">
              <a:rPr lang="en-US" smtClean="0"/>
              <a:t>4 March 2024</a:t>
            </a:fld>
            <a:endParaRPr lang="en-US"/>
          </a:p>
        </p:txBody>
      </p:sp>
      <p:sp>
        <p:nvSpPr>
          <p:cNvPr id="3" name="Slide Number Placeholder 2">
            <a:extLst>
              <a:ext uri="{FF2B5EF4-FFF2-40B4-BE49-F238E27FC236}">
                <a16:creationId xmlns:a16="http://schemas.microsoft.com/office/drawing/2014/main" id="{2B9EE68A-BF88-A764-34E0-468D2EEB94A2}"/>
              </a:ext>
            </a:extLst>
          </p:cNvPr>
          <p:cNvSpPr>
            <a:spLocks noGrp="1"/>
          </p:cNvSpPr>
          <p:nvPr>
            <p:ph type="sldNum" sz="quarter" idx="12"/>
          </p:nvPr>
        </p:nvSpPr>
        <p:spPr/>
        <p:txBody>
          <a:bodyPr/>
          <a:lstStyle/>
          <a:p>
            <a:fld id="{731A1681-B67C-634E-B9F8-D054051C2089}" type="slidenum">
              <a:rPr lang="en-US" smtClean="0"/>
              <a:t>4</a:t>
            </a:fld>
            <a:endParaRPr lang="en-US"/>
          </a:p>
        </p:txBody>
      </p:sp>
      <p:sp>
        <p:nvSpPr>
          <p:cNvPr id="5" name="Text Placeholder 4">
            <a:extLst>
              <a:ext uri="{FF2B5EF4-FFF2-40B4-BE49-F238E27FC236}">
                <a16:creationId xmlns:a16="http://schemas.microsoft.com/office/drawing/2014/main" id="{2B09F047-0E70-1A4E-A135-8BE341721B85}"/>
              </a:ext>
            </a:extLst>
          </p:cNvPr>
          <p:cNvSpPr>
            <a:spLocks noGrp="1"/>
          </p:cNvSpPr>
          <p:nvPr>
            <p:ph type="body" sz="quarter" idx="13"/>
          </p:nvPr>
        </p:nvSpPr>
        <p:spPr>
          <a:xfrm>
            <a:off x="304800" y="304799"/>
            <a:ext cx="8280400" cy="366805"/>
          </a:xfrm>
        </p:spPr>
        <p:txBody>
          <a:bodyPr/>
          <a:lstStyle/>
          <a:p>
            <a:r>
              <a:rPr lang="en-US" dirty="0"/>
              <a:t>Beyond Checklists: Building a Sustainable Future</a:t>
            </a:r>
          </a:p>
        </p:txBody>
      </p:sp>
      <p:sp>
        <p:nvSpPr>
          <p:cNvPr id="6" name="Text Placeholder 5">
            <a:extLst>
              <a:ext uri="{FF2B5EF4-FFF2-40B4-BE49-F238E27FC236}">
                <a16:creationId xmlns:a16="http://schemas.microsoft.com/office/drawing/2014/main" id="{C677B7BB-6251-BA9B-881B-28A098723925}"/>
              </a:ext>
            </a:extLst>
          </p:cNvPr>
          <p:cNvSpPr>
            <a:spLocks noGrp="1"/>
          </p:cNvSpPr>
          <p:nvPr>
            <p:ph type="body" sz="quarter" idx="14"/>
          </p:nvPr>
        </p:nvSpPr>
        <p:spPr>
          <a:xfrm>
            <a:off x="304800" y="671604"/>
            <a:ext cx="8280400" cy="406465"/>
          </a:xfrm>
        </p:spPr>
        <p:txBody>
          <a:bodyPr/>
          <a:lstStyle/>
          <a:p>
            <a:r>
              <a:rPr lang="en-US" dirty="0"/>
              <a:t>Building a Future Informed by Transparency</a:t>
            </a:r>
          </a:p>
        </p:txBody>
      </p:sp>
      <p:sp>
        <p:nvSpPr>
          <p:cNvPr id="7" name="Content Placeholder 6">
            <a:extLst>
              <a:ext uri="{FF2B5EF4-FFF2-40B4-BE49-F238E27FC236}">
                <a16:creationId xmlns:a16="http://schemas.microsoft.com/office/drawing/2014/main" id="{77A35D4C-F832-F6A8-2DCF-010D42D19E66}"/>
              </a:ext>
            </a:extLst>
          </p:cNvPr>
          <p:cNvSpPr>
            <a:spLocks noGrp="1"/>
          </p:cNvSpPr>
          <p:nvPr>
            <p:ph sz="quarter" idx="29"/>
          </p:nvPr>
        </p:nvSpPr>
        <p:spPr>
          <a:xfrm>
            <a:off x="2100723" y="1491535"/>
            <a:ext cx="9057907" cy="4154125"/>
          </a:xfrm>
        </p:spPr>
        <p:txBody>
          <a:bodyPr vert="horz" lIns="0" tIns="72000" rIns="0" bIns="72000" rtlCol="0">
            <a:noAutofit/>
          </a:bodyPr>
          <a:lstStyle/>
          <a:p>
            <a:pPr marL="568325" indent="-284163">
              <a:lnSpc>
                <a:spcPct val="150000"/>
              </a:lnSpc>
            </a:pPr>
            <a:r>
              <a:rPr lang="en-US" sz="2400" dirty="0"/>
              <a:t>Need for a </a:t>
            </a:r>
            <a:r>
              <a:rPr lang="en-US" sz="2400" b="1" dirty="0">
                <a:solidFill>
                  <a:schemeClr val="tx2"/>
                </a:solidFill>
              </a:rPr>
              <a:t>balanced approach</a:t>
            </a:r>
            <a:r>
              <a:rPr lang="en-US" sz="2400" dirty="0"/>
              <a:t>: comprehensive information without stifling innovation</a:t>
            </a:r>
          </a:p>
          <a:p>
            <a:pPr marL="568325" indent="-284163">
              <a:lnSpc>
                <a:spcPct val="150000"/>
              </a:lnSpc>
            </a:pPr>
            <a:r>
              <a:rPr lang="en-US" sz="2400" dirty="0"/>
              <a:t>Key aspects of an ideal rule:</a:t>
            </a:r>
          </a:p>
          <a:p>
            <a:pPr marL="1160462" lvl="5" indent="-342900">
              <a:lnSpc>
                <a:spcPct val="150000"/>
              </a:lnSpc>
              <a:buFont typeface="Arial" panose="020B0604020202020204" pitchFamily="34" charset="0"/>
              <a:buChar char="-"/>
            </a:pPr>
            <a:r>
              <a:rPr lang="en-US" sz="2400" dirty="0"/>
              <a:t>Focus on decision-useful information</a:t>
            </a:r>
          </a:p>
          <a:p>
            <a:pPr marL="1160462" lvl="5" indent="-342900">
              <a:lnSpc>
                <a:spcPct val="150000"/>
              </a:lnSpc>
              <a:buFont typeface="Arial" panose="020B0604020202020204" pitchFamily="34" charset="0"/>
              <a:buChar char="-"/>
            </a:pPr>
            <a:r>
              <a:rPr lang="en-US" sz="2400" dirty="0"/>
              <a:t>Balance transparency and burden</a:t>
            </a:r>
          </a:p>
          <a:p>
            <a:pPr marL="1160462" lvl="5" indent="-342900">
              <a:lnSpc>
                <a:spcPct val="150000"/>
              </a:lnSpc>
              <a:buFont typeface="Arial" panose="020B0604020202020204" pitchFamily="34" charset="0"/>
              <a:buChar char="-"/>
            </a:pPr>
            <a:r>
              <a:rPr lang="en-US" sz="2400" dirty="0"/>
              <a:t>Encourage forward-looking strategies and transition plans</a:t>
            </a:r>
          </a:p>
          <a:p>
            <a:pPr marL="568325" indent="-284163">
              <a:lnSpc>
                <a:spcPct val="150000"/>
              </a:lnSpc>
            </a:pPr>
            <a:r>
              <a:rPr lang="en-US" sz="2400" dirty="0"/>
              <a:t>Importance of </a:t>
            </a:r>
            <a:r>
              <a:rPr lang="en-US" sz="2400" b="1" dirty="0">
                <a:solidFill>
                  <a:schemeClr val="tx2"/>
                </a:solidFill>
              </a:rPr>
              <a:t>international alignment </a:t>
            </a:r>
            <a:r>
              <a:rPr lang="en-US" sz="2400" dirty="0"/>
              <a:t>for a level playing field</a:t>
            </a:r>
          </a:p>
        </p:txBody>
      </p:sp>
      <p:grpSp>
        <p:nvGrpSpPr>
          <p:cNvPr id="19" name="Group 18">
            <a:extLst>
              <a:ext uri="{FF2B5EF4-FFF2-40B4-BE49-F238E27FC236}">
                <a16:creationId xmlns:a16="http://schemas.microsoft.com/office/drawing/2014/main" id="{63D5D749-3533-BC42-54BB-73DCD7670BE1}"/>
              </a:ext>
            </a:extLst>
          </p:cNvPr>
          <p:cNvGrpSpPr/>
          <p:nvPr/>
        </p:nvGrpSpPr>
        <p:grpSpPr>
          <a:xfrm>
            <a:off x="1543316" y="2752964"/>
            <a:ext cx="666650" cy="672033"/>
            <a:chOff x="115290" y="3004442"/>
            <a:chExt cx="666650" cy="672033"/>
          </a:xfrm>
        </p:grpSpPr>
        <p:sp>
          <p:nvSpPr>
            <p:cNvPr id="10" name="Oval 9">
              <a:extLst>
                <a:ext uri="{FF2B5EF4-FFF2-40B4-BE49-F238E27FC236}">
                  <a16:creationId xmlns:a16="http://schemas.microsoft.com/office/drawing/2014/main" id="{D8F4F40D-2E9B-C898-859F-936A6B276791}"/>
                </a:ext>
              </a:extLst>
            </p:cNvPr>
            <p:cNvSpPr/>
            <p:nvPr/>
          </p:nvSpPr>
          <p:spPr>
            <a:xfrm>
              <a:off x="115290" y="3004442"/>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mpass with solid fill">
              <a:extLst>
                <a:ext uri="{FF2B5EF4-FFF2-40B4-BE49-F238E27FC236}">
                  <a16:creationId xmlns:a16="http://schemas.microsoft.com/office/drawing/2014/main" id="{A58F874D-A6E5-5B21-0DEB-85A09B415F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010" y="3056572"/>
              <a:ext cx="567771" cy="567771"/>
            </a:xfrm>
            <a:prstGeom prst="rect">
              <a:avLst/>
            </a:prstGeom>
          </p:spPr>
        </p:pic>
      </p:grpSp>
      <p:grpSp>
        <p:nvGrpSpPr>
          <p:cNvPr id="20" name="Group 19">
            <a:extLst>
              <a:ext uri="{FF2B5EF4-FFF2-40B4-BE49-F238E27FC236}">
                <a16:creationId xmlns:a16="http://schemas.microsoft.com/office/drawing/2014/main" id="{57BFACDF-9A77-FE65-1C6F-A04C2E0005E6}"/>
              </a:ext>
            </a:extLst>
          </p:cNvPr>
          <p:cNvGrpSpPr/>
          <p:nvPr/>
        </p:nvGrpSpPr>
        <p:grpSpPr>
          <a:xfrm>
            <a:off x="1542596" y="5264322"/>
            <a:ext cx="666650" cy="672033"/>
            <a:chOff x="115290" y="5540226"/>
            <a:chExt cx="666650" cy="672033"/>
          </a:xfrm>
        </p:grpSpPr>
        <p:sp>
          <p:nvSpPr>
            <p:cNvPr id="11" name="Oval 10">
              <a:extLst>
                <a:ext uri="{FF2B5EF4-FFF2-40B4-BE49-F238E27FC236}">
                  <a16:creationId xmlns:a16="http://schemas.microsoft.com/office/drawing/2014/main" id="{89A5C95F-DFFE-BB5A-5D8F-7EAE8558480E}"/>
                </a:ext>
              </a:extLst>
            </p:cNvPr>
            <p:cNvSpPr/>
            <p:nvPr/>
          </p:nvSpPr>
          <p:spPr>
            <a:xfrm>
              <a:off x="115290" y="5540226"/>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Globe outline">
              <a:extLst>
                <a:ext uri="{FF2B5EF4-FFF2-40B4-BE49-F238E27FC236}">
                  <a16:creationId xmlns:a16="http://schemas.microsoft.com/office/drawing/2014/main" id="{1C6D9A13-3C06-BF7A-A8E1-6D16A4E5C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779" y="5579656"/>
              <a:ext cx="567771" cy="567771"/>
            </a:xfrm>
            <a:prstGeom prst="rect">
              <a:avLst/>
            </a:prstGeom>
          </p:spPr>
        </p:pic>
      </p:grpSp>
      <p:grpSp>
        <p:nvGrpSpPr>
          <p:cNvPr id="18" name="Group 17">
            <a:extLst>
              <a:ext uri="{FF2B5EF4-FFF2-40B4-BE49-F238E27FC236}">
                <a16:creationId xmlns:a16="http://schemas.microsoft.com/office/drawing/2014/main" id="{17FF533F-B354-DAAC-E10B-93367DB2BEEF}"/>
              </a:ext>
            </a:extLst>
          </p:cNvPr>
          <p:cNvGrpSpPr/>
          <p:nvPr/>
        </p:nvGrpSpPr>
        <p:grpSpPr>
          <a:xfrm>
            <a:off x="1557141" y="1491535"/>
            <a:ext cx="666650" cy="672033"/>
            <a:chOff x="115290" y="1812723"/>
            <a:chExt cx="666650" cy="672033"/>
          </a:xfrm>
        </p:grpSpPr>
        <p:sp>
          <p:nvSpPr>
            <p:cNvPr id="9" name="Oval 8">
              <a:extLst>
                <a:ext uri="{FF2B5EF4-FFF2-40B4-BE49-F238E27FC236}">
                  <a16:creationId xmlns:a16="http://schemas.microsoft.com/office/drawing/2014/main" id="{13C47808-AFC2-3103-58EF-D8896794C6E0}"/>
                </a:ext>
              </a:extLst>
            </p:cNvPr>
            <p:cNvSpPr/>
            <p:nvPr/>
          </p:nvSpPr>
          <p:spPr>
            <a:xfrm>
              <a:off x="115290" y="1812723"/>
              <a:ext cx="666650" cy="6720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pinning Plates outline">
              <a:extLst>
                <a:ext uri="{FF2B5EF4-FFF2-40B4-BE49-F238E27FC236}">
                  <a16:creationId xmlns:a16="http://schemas.microsoft.com/office/drawing/2014/main" id="{FD6A9FE7-F767-C44A-269D-DEB754FF67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905" y="1860202"/>
              <a:ext cx="567771" cy="567771"/>
            </a:xfrm>
            <a:prstGeom prst="rect">
              <a:avLst/>
            </a:prstGeom>
          </p:spPr>
        </p:pic>
      </p:grpSp>
    </p:spTree>
    <p:extLst>
      <p:ext uri="{BB962C8B-B14F-4D97-AF65-F5344CB8AC3E}">
        <p14:creationId xmlns:p14="http://schemas.microsoft.com/office/powerpoint/2010/main" val="175834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AA733-466E-4460-A759-44E57A7B1EC0}"/>
              </a:ext>
            </a:extLst>
          </p:cNvPr>
          <p:cNvSpPr>
            <a:spLocks noGrp="1"/>
          </p:cNvSpPr>
          <p:nvPr>
            <p:ph type="dt" sz="half"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348F3-D1DB-4B22-82F2-A286FDC2EEA4}" type="datetime3">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 March 2024</a:t>
            </a:fld>
            <a:endParaRPr kumimoji="0" lang="en-US" sz="1100" b="0" i="0" u="none" strike="noStrike" kern="1200" cap="none" spc="0" normalizeH="0" baseline="0" noProof="0">
              <a:ln>
                <a:noFill/>
              </a:ln>
              <a:solidFill>
                <a:srgbClr val="787878"/>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FC22F732-1E0A-E526-E5DE-3145091775B1}"/>
              </a:ext>
            </a:extLst>
          </p:cNvPr>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A1681-B67C-634E-B9F8-D054051C2089}" type="slidenum">
              <a:rPr kumimoji="0" lang="en-US" sz="11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srgbClr val="787878"/>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7AC5192D-E068-7F9E-A5DA-3C9157AD7F0F}"/>
              </a:ext>
            </a:extLst>
          </p:cNvPr>
          <p:cNvSpPr>
            <a:spLocks noGrp="1"/>
          </p:cNvSpPr>
          <p:nvPr>
            <p:ph type="body" sz="quarter" idx="19"/>
          </p:nvPr>
        </p:nvSpPr>
        <p:spPr/>
        <p:txBody>
          <a:bodyPr/>
          <a:lstStyle/>
          <a:p>
            <a:r>
              <a:rPr lang="en-US"/>
              <a:t>135 West 50th Street</a:t>
            </a:r>
          </a:p>
          <a:p>
            <a:r>
              <a:rPr lang="en-US"/>
              <a:t>New York New York 10020-1299</a:t>
            </a:r>
          </a:p>
          <a:p>
            <a:r>
              <a:rPr lang="en-US"/>
              <a:t>United States</a:t>
            </a:r>
          </a:p>
        </p:txBody>
      </p:sp>
    </p:spTree>
    <p:extLst>
      <p:ext uri="{BB962C8B-B14F-4D97-AF65-F5344CB8AC3E}">
        <p14:creationId xmlns:p14="http://schemas.microsoft.com/office/powerpoint/2010/main" val="848499529"/>
      </p:ext>
    </p:extLst>
  </p:cSld>
  <p:clrMapOvr>
    <a:masterClrMapping/>
  </p:clrMapOvr>
</p:sld>
</file>

<file path=ppt/theme/theme1.xml><?xml version="1.0" encoding="utf-8"?>
<a:theme xmlns:a="http://schemas.openxmlformats.org/drawingml/2006/main" name="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02. Mazars PowerPoint template_Nov_2022.potx" id="{6E5E3812-67A5-484A-B1D0-1F6C33DF2684}" vid="{1CA2E705-FA82-4689-93A1-AFB78E0445AC}"/>
    </a:ext>
  </a:extLst>
</a:theme>
</file>

<file path=ppt/theme/theme10.xml><?xml version="1.0" encoding="utf-8"?>
<a:theme xmlns:a="http://schemas.openxmlformats.org/drawingml/2006/main" name="End Slide">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7D128C1F-8B6D-4497-BA10-EE6BBAB9AB8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02. Mazars PowerPoint template_Nov_2022.potx" id="{6E5E3812-67A5-484A-B1D0-1F6C33DF2684}" vid="{1CA2E705-FA82-4689-93A1-AFB78E0445AC}"/>
    </a:ext>
  </a:extLst>
</a:theme>
</file>

<file path=ppt/theme/theme3.xml><?xml version="1.0" encoding="utf-8"?>
<a:theme xmlns:a="http://schemas.openxmlformats.org/drawingml/2006/main" name="1_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02. Mazars PowerPoint template_Nov_2022.potx" id="{6E5E3812-67A5-484A-B1D0-1F6C33DF2684}" vid="{1CA2E705-FA82-4689-93A1-AFB78E0445AC}"/>
    </a:ext>
  </a:extLst>
</a:theme>
</file>

<file path=ppt/theme/theme4.xml><?xml version="1.0" encoding="utf-8"?>
<a:theme xmlns:a="http://schemas.openxmlformats.org/drawingml/2006/main" name="2_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_Jan 2021.potx" id="{14B7DBF5-CFEF-4137-BC6B-A9ADDDDDA487}" vid="{4610777A-A7DF-41A4-B491-926156AAF3CD}"/>
    </a:ext>
  </a:extLst>
</a:theme>
</file>

<file path=ppt/theme/theme5.xml><?xml version="1.0" encoding="utf-8"?>
<a:theme xmlns:a="http://schemas.openxmlformats.org/drawingml/2006/main" name="3_Content slides">
  <a:themeElements>
    <a:clrScheme name="Mazars_Palette">
      <a:dk1>
        <a:srgbClr val="787878"/>
      </a:dk1>
      <a:lt1>
        <a:srgbClr val="FFFFFF"/>
      </a:lt1>
      <a:dk2>
        <a:srgbClr val="0071CE"/>
      </a:dk2>
      <a:lt2>
        <a:srgbClr val="F3F3F3"/>
      </a:lt2>
      <a:accent1>
        <a:srgbClr val="081F8F"/>
      </a:accent1>
      <a:accent2>
        <a:srgbClr val="704B63"/>
      </a:accent2>
      <a:accent3>
        <a:srgbClr val="438375"/>
      </a:accent3>
      <a:accent4>
        <a:srgbClr val="3D49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Default_Theme_2023.pptx" id="{62F5AAD2-9686-462C-AE0A-844BCBCA1DE6}" vid="{48BEBADC-67E5-404D-ADCD-F727772C77E9}"/>
    </a:ext>
  </a:extLst>
</a:theme>
</file>

<file path=ppt/theme/theme6.xml><?xml version="1.0" encoding="utf-8"?>
<a:theme xmlns:a="http://schemas.openxmlformats.org/drawingml/2006/main" name="4_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_Jan 2021.potx" id="{14B7DBF5-CFEF-4137-BC6B-A9ADDDDDA487}" vid="{4610777A-A7DF-41A4-B491-926156AAF3CD}"/>
    </a:ext>
  </a:extLst>
</a:theme>
</file>

<file path=ppt/theme/theme7.xml><?xml version="1.0" encoding="utf-8"?>
<a:theme xmlns:a="http://schemas.openxmlformats.org/drawingml/2006/main" name="Title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8AA9C612-4AA6-48AA-A6F6-E02CC5E484B8}"/>
    </a:ext>
  </a:extLst>
</a:theme>
</file>

<file path=ppt/theme/theme8.xml><?xml version="1.0" encoding="utf-8"?>
<a:theme xmlns:a="http://schemas.openxmlformats.org/drawingml/2006/main" name="5_Content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E2CDBD91-F6A7-47E3-9671-19C52C14E721}"/>
    </a:ext>
  </a:extLst>
</a:theme>
</file>

<file path=ppt/theme/theme9.xml><?xml version="1.0" encoding="utf-8"?>
<a:theme xmlns:a="http://schemas.openxmlformats.org/drawingml/2006/main" name="Divider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DD29AE2D-308E-4F74-A15E-047EA3E140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1a0ec3-f81a-4e35-8d7c-39431272cf04">
      <UserInfo>
        <DisplayName>PETIT Grégoire</DisplayName>
        <AccountId>13</AccountId>
        <AccountType/>
      </UserInfo>
      <UserInfo>
        <DisplayName>DELLE CHIAIE Beatrice</DisplayName>
        <AccountId>17</AccountId>
        <AccountType/>
      </UserInfo>
      <UserInfo>
        <DisplayName>DESSAINT Chloé</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584D627108747BC20C87F1CFF473C" ma:contentTypeVersion="4" ma:contentTypeDescription="Crée un document." ma:contentTypeScope="" ma:versionID="a41acfedd4e5f543245ffe4b636619f1">
  <xsd:schema xmlns:xsd="http://www.w3.org/2001/XMLSchema" xmlns:xs="http://www.w3.org/2001/XMLSchema" xmlns:p="http://schemas.microsoft.com/office/2006/metadata/properties" xmlns:ns2="08f15299-03a7-4abe-9727-2285bf4c0897" xmlns:ns3="bd1a0ec3-f81a-4e35-8d7c-39431272cf04" targetNamespace="http://schemas.microsoft.com/office/2006/metadata/properties" ma:root="true" ma:fieldsID="566428f2663654d0835f50c91912b66b" ns2:_="" ns3:_="">
    <xsd:import namespace="08f15299-03a7-4abe-9727-2285bf4c0897"/>
    <xsd:import namespace="bd1a0ec3-f81a-4e35-8d7c-39431272cf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15299-03a7-4abe-9727-2285bf4c0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1a0ec3-f81a-4e35-8d7c-39431272cf0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C976ED-E90B-42EB-9E7A-174F86782848}">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bd1a0ec3-f81a-4e35-8d7c-39431272cf04"/>
    <ds:schemaRef ds:uri="08f15299-03a7-4abe-9727-2285bf4c0897"/>
    <ds:schemaRef ds:uri="http://www.w3.org/XML/1998/namespace"/>
    <ds:schemaRef ds:uri="http://purl.org/dc/dcmitype/"/>
  </ds:schemaRefs>
</ds:datastoreItem>
</file>

<file path=customXml/itemProps2.xml><?xml version="1.0" encoding="utf-8"?>
<ds:datastoreItem xmlns:ds="http://schemas.openxmlformats.org/officeDocument/2006/customXml" ds:itemID="{1C5C74A8-0F70-4024-96ED-B106AF5C4B9F}">
  <ds:schemaRefs>
    <ds:schemaRef ds:uri="08f15299-03a7-4abe-9727-2285bf4c0897"/>
    <ds:schemaRef ds:uri="bd1a0ec3-f81a-4e35-8d7c-39431272c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526F3F-9EB0-4674-AF70-BF95490A69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6850</TotalTime>
  <Words>173</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5</vt:i4>
      </vt:variant>
    </vt:vector>
  </HeadingPairs>
  <TitlesOfParts>
    <vt:vector size="18" baseType="lpstr">
      <vt:lpstr>Arial</vt:lpstr>
      <vt:lpstr>Calibri</vt:lpstr>
      <vt:lpstr>Wingdings</vt:lpstr>
      <vt:lpstr>Content slides</vt:lpstr>
      <vt:lpstr>Content slides</vt:lpstr>
      <vt:lpstr>1_Content slides</vt:lpstr>
      <vt:lpstr>2_Content slides</vt:lpstr>
      <vt:lpstr>3_Content slides</vt:lpstr>
      <vt:lpstr>4_Content slides</vt:lpstr>
      <vt:lpstr>Title Slides</vt:lpstr>
      <vt:lpstr>5_Content slides</vt:lpstr>
      <vt:lpstr>Divider Slides</vt:lpstr>
      <vt:lpstr>End Slide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TRAORE Bambi</dc:creator>
  <cp:lastModifiedBy>Peter Fusaro</cp:lastModifiedBy>
  <cp:revision>25</cp:revision>
  <dcterms:created xsi:type="dcterms:W3CDTF">2022-02-17T14:07:33Z</dcterms:created>
  <dcterms:modified xsi:type="dcterms:W3CDTF">2024-03-05T00:05:44Z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0x0101009D8584D627108747BC20C87F1CFF473C</vt:lpwstr>
  </property>
  <property fmtid="{D5CDD505-2E9C-101B-9397-08002B2CF9AE}" pid="3" name="MSIP_Label_ae8fab06-504b-4325-93a9-50ca85e66f06_Enabled">
    <vt:lpwstr>true</vt:lpwstr>
  </property>
  <property fmtid="{D5CDD505-2E9C-101B-9397-08002B2CF9AE}" pid="4" name="MSIP_Label_ae8fab06-504b-4325-93a9-50ca85e66f06_SetDate">
    <vt:lpwstr>2022-02-17T14:07:33Z</vt:lpwstr>
  </property>
  <property fmtid="{D5CDD505-2E9C-101B-9397-08002B2CF9AE}" pid="5" name="MSIP_Label_ae8fab06-504b-4325-93a9-50ca85e66f06_Method">
    <vt:lpwstr>Standard</vt:lpwstr>
  </property>
  <property fmtid="{D5CDD505-2E9C-101B-9397-08002B2CF9AE}" pid="6" name="MSIP_Label_ae8fab06-504b-4325-93a9-50ca85e66f06_Name">
    <vt:lpwstr>C-Confidentiel</vt:lpwstr>
  </property>
  <property fmtid="{D5CDD505-2E9C-101B-9397-08002B2CF9AE}" pid="7" name="MSIP_Label_ae8fab06-504b-4325-93a9-50ca85e66f06_SiteId">
    <vt:lpwstr>41d9a388-7aef-420d-976c-d046beab641f</vt:lpwstr>
  </property>
  <property fmtid="{D5CDD505-2E9C-101B-9397-08002B2CF9AE}" pid="8" name="MSIP_Label_ae8fab06-504b-4325-93a9-50ca85e66f06_ActionId">
    <vt:lpwstr>a5301ac7-14db-499f-883b-3a902e8b1a21</vt:lpwstr>
  </property>
  <property fmtid="{D5CDD505-2E9C-101B-9397-08002B2CF9AE}" pid="9" name="MSIP_Label_ae8fab06-504b-4325-93a9-50ca85e66f06_ContentBits">
    <vt:lpwstr>0</vt:lpwstr>
  </property>
  <property fmtid="{D5CDD505-2E9C-101B-9397-08002B2CF9AE}" pid="10" name="MediaServiceImageTags">
    <vt:lpwstr/>
  </property>
</Properties>
</file>